
<file path=[Content_Types].xml><?xml version="1.0" encoding="utf-8"?>
<Types xmlns="http://schemas.openxmlformats.org/package/2006/content-types">
  <Default Extension="avi" ContentType="video/x-msvideo"/>
  <Default Extension="fntdata" ContentType="application/x-fontdata"/>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0"/>
  </p:notesMasterIdLst>
  <p:sldIdLst>
    <p:sldId id="274" r:id="rId2"/>
    <p:sldId id="281" r:id="rId3"/>
    <p:sldId id="282" r:id="rId4"/>
    <p:sldId id="283" r:id="rId5"/>
    <p:sldId id="284" r:id="rId6"/>
    <p:sldId id="276" r:id="rId7"/>
    <p:sldId id="277" r:id="rId8"/>
    <p:sldId id="285" r:id="rId9"/>
  </p:sldIdLst>
  <p:sldSz cx="13817600" cy="7772400"/>
  <p:notesSz cx="6858000" cy="9144000"/>
  <p:embeddedFontLst>
    <p:embeddedFont>
      <p:font typeface="Calibri" panose="020F0502020204030204" pitchFamily="34" charset="0"/>
      <p:regular r:id="rId11"/>
      <p:bold r:id="rId12"/>
      <p:italic r:id="rId13"/>
      <p:boldItalic r:id="rId14"/>
    </p:embeddedFont>
    <p:embeddedFont>
      <p:font typeface="Libre Franklin" pitchFamily="2" charset="0"/>
      <p:regular r:id="rId15"/>
      <p:bold r:id="rId16"/>
      <p:italic r:id="rId17"/>
      <p:boldItalic r:id="rId18"/>
    </p:embeddedFont>
    <p:embeddedFont>
      <p:font typeface="Source Sans Pro" panose="020B050303040302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448">
          <p15:clr>
            <a:srgbClr val="A4A3A4"/>
          </p15:clr>
        </p15:guide>
        <p15:guide id="2" pos="4352">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iSbAk0fm0OnCftEagcGNZqb1mSm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sabel Valdez"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BE6179C-626E-45A2-838F-A9DF33148142}" v="18" dt="2021-11-10T21:02:11.3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316" autoAdjust="0"/>
  </p:normalViewPr>
  <p:slideViewPr>
    <p:cSldViewPr snapToGrid="0">
      <p:cViewPr varScale="1">
        <p:scale>
          <a:sx n="74" d="100"/>
          <a:sy n="74" d="100"/>
        </p:scale>
        <p:origin x="519" y="36"/>
      </p:cViewPr>
      <p:guideLst>
        <p:guide orient="horz" pos="2448"/>
        <p:guide pos="43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1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5.fntdata"/><Relationship Id="rId36" Type="http://schemas.microsoft.com/office/2015/10/relationships/revisionInfo" Target="revisionInfo.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30" Type="http://schemas.openxmlformats.org/officeDocument/2006/relationships/commentAuthors" Target="commentAuthors.xml"/><Relationship Id="rId35"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dy Hine" userId="0f73625f626f0fef" providerId="LiveId" clId="{ABE6179C-626E-45A2-838F-A9DF33148142}"/>
    <pc:docChg chg="undo redo custSel addSld delSld modSld sldOrd">
      <pc:chgData name="Brady Hine" userId="0f73625f626f0fef" providerId="LiveId" clId="{ABE6179C-626E-45A2-838F-A9DF33148142}" dt="2021-11-24T22:52:41.500" v="2994" actId="20577"/>
      <pc:docMkLst>
        <pc:docMk/>
      </pc:docMkLst>
      <pc:sldChg chg="modNotesTx">
        <pc:chgData name="Brady Hine" userId="0f73625f626f0fef" providerId="LiveId" clId="{ABE6179C-626E-45A2-838F-A9DF33148142}" dt="2021-11-10T20:59:10.799" v="512" actId="20577"/>
        <pc:sldMkLst>
          <pc:docMk/>
          <pc:sldMk cId="3713820048" sldId="274"/>
        </pc:sldMkLst>
      </pc:sldChg>
      <pc:sldChg chg="addSp delSp modSp mod delAnim modAnim modNotesTx">
        <pc:chgData name="Brady Hine" userId="0f73625f626f0fef" providerId="LiveId" clId="{ABE6179C-626E-45A2-838F-A9DF33148142}" dt="2021-11-10T21:20:32.423" v="1976" actId="20577"/>
        <pc:sldMkLst>
          <pc:docMk/>
          <pc:sldMk cId="99930461" sldId="276"/>
        </pc:sldMkLst>
        <pc:spChg chg="mod">
          <ac:chgData name="Brady Hine" userId="0f73625f626f0fef" providerId="LiveId" clId="{ABE6179C-626E-45A2-838F-A9DF33148142}" dt="2021-11-10T20:42:55.839" v="71" actId="115"/>
          <ac:spMkLst>
            <pc:docMk/>
            <pc:sldMk cId="99930461" sldId="276"/>
            <ac:spMk id="2" creationId="{84F97842-6205-4002-9EFE-0B73AECC7BCF}"/>
          </ac:spMkLst>
        </pc:spChg>
        <pc:spChg chg="mod">
          <ac:chgData name="Brady Hine" userId="0f73625f626f0fef" providerId="LiveId" clId="{ABE6179C-626E-45A2-838F-A9DF33148142}" dt="2021-11-10T21:17:15.279" v="1704" actId="20577"/>
          <ac:spMkLst>
            <pc:docMk/>
            <pc:sldMk cId="99930461" sldId="276"/>
            <ac:spMk id="3" creationId="{A8206907-868A-47C2-BFF6-D961775B4F0C}"/>
          </ac:spMkLst>
        </pc:spChg>
        <pc:picChg chg="del">
          <ac:chgData name="Brady Hine" userId="0f73625f626f0fef" providerId="LiveId" clId="{ABE6179C-626E-45A2-838F-A9DF33148142}" dt="2021-11-10T20:35:27.669" v="17"/>
          <ac:picMkLst>
            <pc:docMk/>
            <pc:sldMk cId="99930461" sldId="276"/>
            <ac:picMk id="4" creationId="{360FAAED-2606-40D5-8453-FE7726B76553}"/>
          </ac:picMkLst>
        </pc:picChg>
        <pc:picChg chg="add del mod">
          <ac:chgData name="Brady Hine" userId="0f73625f626f0fef" providerId="LiveId" clId="{ABE6179C-626E-45A2-838F-A9DF33148142}" dt="2021-11-10T20:48:07.307" v="177" actId="478"/>
          <ac:picMkLst>
            <pc:docMk/>
            <pc:sldMk cId="99930461" sldId="276"/>
            <ac:picMk id="5" creationId="{CD114859-0BD6-49B6-8070-D13FA349CC28}"/>
          </ac:picMkLst>
        </pc:picChg>
        <pc:picChg chg="add del mod">
          <ac:chgData name="Brady Hine" userId="0f73625f626f0fef" providerId="LiveId" clId="{ABE6179C-626E-45A2-838F-A9DF33148142}" dt="2021-11-10T20:48:08.758" v="178" actId="478"/>
          <ac:picMkLst>
            <pc:docMk/>
            <pc:sldMk cId="99930461" sldId="276"/>
            <ac:picMk id="6" creationId="{206A8FAA-B59B-4D27-9682-A29DC2B6155A}"/>
          </ac:picMkLst>
        </pc:picChg>
        <pc:picChg chg="add mod">
          <ac:chgData name="Brady Hine" userId="0f73625f626f0fef" providerId="LiveId" clId="{ABE6179C-626E-45A2-838F-A9DF33148142}" dt="2021-11-10T20:50:03.454" v="188" actId="1076"/>
          <ac:picMkLst>
            <pc:docMk/>
            <pc:sldMk cId="99930461" sldId="276"/>
            <ac:picMk id="7" creationId="{947D5759-2B11-44AA-A49B-58500650BA07}"/>
          </ac:picMkLst>
        </pc:picChg>
      </pc:sldChg>
      <pc:sldChg chg="addSp delSp modSp mod modAnim modNotesTx">
        <pc:chgData name="Brady Hine" userId="0f73625f626f0fef" providerId="LiveId" clId="{ABE6179C-626E-45A2-838F-A9DF33148142}" dt="2021-11-10T21:24:46.370" v="2677" actId="313"/>
        <pc:sldMkLst>
          <pc:docMk/>
          <pc:sldMk cId="4255908239" sldId="277"/>
        </pc:sldMkLst>
        <pc:spChg chg="mod">
          <ac:chgData name="Brady Hine" userId="0f73625f626f0fef" providerId="LiveId" clId="{ABE6179C-626E-45A2-838F-A9DF33148142}" dt="2021-11-10T20:50:45.424" v="227" actId="20577"/>
          <ac:spMkLst>
            <pc:docMk/>
            <pc:sldMk cId="4255908239" sldId="277"/>
            <ac:spMk id="2" creationId="{3089FEAC-49BB-4FF9-B1BB-0E5222E8F241}"/>
          </ac:spMkLst>
        </pc:spChg>
        <pc:spChg chg="del">
          <ac:chgData name="Brady Hine" userId="0f73625f626f0fef" providerId="LiveId" clId="{ABE6179C-626E-45A2-838F-A9DF33148142}" dt="2021-11-10T20:50:57.760" v="228" actId="478"/>
          <ac:spMkLst>
            <pc:docMk/>
            <pc:sldMk cId="4255908239" sldId="277"/>
            <ac:spMk id="3" creationId="{A1E5E86A-8412-45AA-B58C-867CBB60CE9A}"/>
          </ac:spMkLst>
        </pc:spChg>
        <pc:spChg chg="add mod">
          <ac:chgData name="Brady Hine" userId="0f73625f626f0fef" providerId="LiveId" clId="{ABE6179C-626E-45A2-838F-A9DF33148142}" dt="2021-11-10T20:53:37.284" v="246" actId="1076"/>
          <ac:spMkLst>
            <pc:docMk/>
            <pc:sldMk cId="4255908239" sldId="277"/>
            <ac:spMk id="7" creationId="{372E1D34-90BA-4B34-B5A3-2163DE8E96A5}"/>
          </ac:spMkLst>
        </pc:spChg>
        <pc:picChg chg="add mod modCrop">
          <ac:chgData name="Brady Hine" userId="0f73625f626f0fef" providerId="LiveId" clId="{ABE6179C-626E-45A2-838F-A9DF33148142}" dt="2021-11-10T20:51:54.647" v="238" actId="18131"/>
          <ac:picMkLst>
            <pc:docMk/>
            <pc:sldMk cId="4255908239" sldId="277"/>
            <ac:picMk id="4" creationId="{30AD38D3-DB86-4AD1-A0B4-08EFA30FF051}"/>
          </ac:picMkLst>
        </pc:picChg>
        <pc:picChg chg="add mod">
          <ac:chgData name="Brady Hine" userId="0f73625f626f0fef" providerId="LiveId" clId="{ABE6179C-626E-45A2-838F-A9DF33148142}" dt="2021-11-10T20:52:23.494" v="240" actId="1076"/>
          <ac:picMkLst>
            <pc:docMk/>
            <pc:sldMk cId="4255908239" sldId="277"/>
            <ac:picMk id="5" creationId="{70569E6D-B014-4838-9413-75472BDABF20}"/>
          </ac:picMkLst>
        </pc:picChg>
        <pc:picChg chg="add mod">
          <ac:chgData name="Brady Hine" userId="0f73625f626f0fef" providerId="LiveId" clId="{ABE6179C-626E-45A2-838F-A9DF33148142}" dt="2021-11-10T20:54:15.358" v="248" actId="1582"/>
          <ac:picMkLst>
            <pc:docMk/>
            <pc:sldMk cId="4255908239" sldId="277"/>
            <ac:picMk id="6" creationId="{49677E08-EA21-441C-BB71-2FCB34D8C28F}"/>
          </ac:picMkLst>
        </pc:picChg>
        <pc:cxnChg chg="add mod">
          <ac:chgData name="Brady Hine" userId="0f73625f626f0fef" providerId="LiveId" clId="{ABE6179C-626E-45A2-838F-A9DF33148142}" dt="2021-11-10T20:54:36.120" v="250" actId="13822"/>
          <ac:cxnSpMkLst>
            <pc:docMk/>
            <pc:sldMk cId="4255908239" sldId="277"/>
            <ac:cxnSpMk id="9" creationId="{50EFB336-FDE2-4BB1-9B33-42A8A2F348D8}"/>
          </ac:cxnSpMkLst>
        </pc:cxnChg>
        <pc:cxnChg chg="add mod">
          <ac:chgData name="Brady Hine" userId="0f73625f626f0fef" providerId="LiveId" clId="{ABE6179C-626E-45A2-838F-A9DF33148142}" dt="2021-11-10T20:54:49.682" v="252" actId="13822"/>
          <ac:cxnSpMkLst>
            <pc:docMk/>
            <pc:sldMk cId="4255908239" sldId="277"/>
            <ac:cxnSpMk id="11" creationId="{C9351FCC-4476-467A-9521-BA245CD96915}"/>
          </ac:cxnSpMkLst>
        </pc:cxnChg>
      </pc:sldChg>
      <pc:sldChg chg="modSp del mod">
        <pc:chgData name="Brady Hine" userId="0f73625f626f0fef" providerId="LiveId" clId="{ABE6179C-626E-45A2-838F-A9DF33148142}" dt="2021-11-10T20:56:00.789" v="273" actId="47"/>
        <pc:sldMkLst>
          <pc:docMk/>
          <pc:sldMk cId="2448516197" sldId="278"/>
        </pc:sldMkLst>
        <pc:spChg chg="mod">
          <ac:chgData name="Brady Hine" userId="0f73625f626f0fef" providerId="LiveId" clId="{ABE6179C-626E-45A2-838F-A9DF33148142}" dt="2021-11-10T20:55:42.323" v="269" actId="115"/>
          <ac:spMkLst>
            <pc:docMk/>
            <pc:sldMk cId="2448516197" sldId="278"/>
            <ac:spMk id="2" creationId="{AEF085A5-EF9C-48E8-A23F-E6BB8D5CDB76}"/>
          </ac:spMkLst>
        </pc:spChg>
      </pc:sldChg>
      <pc:sldChg chg="del">
        <pc:chgData name="Brady Hine" userId="0f73625f626f0fef" providerId="LiveId" clId="{ABE6179C-626E-45A2-838F-A9DF33148142}" dt="2021-11-10T20:56:14.835" v="286" actId="47"/>
        <pc:sldMkLst>
          <pc:docMk/>
          <pc:sldMk cId="1040423349" sldId="279"/>
        </pc:sldMkLst>
      </pc:sldChg>
      <pc:sldChg chg="del">
        <pc:chgData name="Brady Hine" userId="0f73625f626f0fef" providerId="LiveId" clId="{ABE6179C-626E-45A2-838F-A9DF33148142}" dt="2021-11-10T20:56:16.130" v="287" actId="47"/>
        <pc:sldMkLst>
          <pc:docMk/>
          <pc:sldMk cId="4017070093" sldId="280"/>
        </pc:sldMkLst>
      </pc:sldChg>
      <pc:sldChg chg="addSp delSp modSp add mod ord delAnim modAnim modNotesTx">
        <pc:chgData name="Brady Hine" userId="0f73625f626f0fef" providerId="LiveId" clId="{ABE6179C-626E-45A2-838F-A9DF33148142}" dt="2021-11-24T22:52:41.500" v="2994" actId="20577"/>
        <pc:sldMkLst>
          <pc:docMk/>
          <pc:sldMk cId="3073283477" sldId="281"/>
        </pc:sldMkLst>
        <pc:spChg chg="mod">
          <ac:chgData name="Brady Hine" userId="0f73625f626f0fef" providerId="LiveId" clId="{ABE6179C-626E-45A2-838F-A9DF33148142}" dt="2021-11-10T20:34:36.448" v="15" actId="20577"/>
          <ac:spMkLst>
            <pc:docMk/>
            <pc:sldMk cId="3073283477" sldId="281"/>
            <ac:spMk id="2" creationId="{84F97842-6205-4002-9EFE-0B73AECC7BCF}"/>
          </ac:spMkLst>
        </pc:spChg>
        <pc:spChg chg="mod">
          <ac:chgData name="Brady Hine" userId="0f73625f626f0fef" providerId="LiveId" clId="{ABE6179C-626E-45A2-838F-A9DF33148142}" dt="2021-11-10T20:59:48.301" v="527" actId="20577"/>
          <ac:spMkLst>
            <pc:docMk/>
            <pc:sldMk cId="3073283477" sldId="281"/>
            <ac:spMk id="8" creationId="{7A762ED3-907A-48C0-B17B-41B409827106}"/>
          </ac:spMkLst>
        </pc:spChg>
        <pc:spChg chg="mod">
          <ac:chgData name="Brady Hine" userId="0f73625f626f0fef" providerId="LiveId" clId="{ABE6179C-626E-45A2-838F-A9DF33148142}" dt="2021-11-10T21:02:11.386" v="557"/>
          <ac:spMkLst>
            <pc:docMk/>
            <pc:sldMk cId="3073283477" sldId="281"/>
            <ac:spMk id="13" creationId="{239B797D-10A1-4678-9D51-612866E8481B}"/>
          </ac:spMkLst>
        </pc:spChg>
        <pc:spChg chg="mod">
          <ac:chgData name="Brady Hine" userId="0f73625f626f0fef" providerId="LiveId" clId="{ABE6179C-626E-45A2-838F-A9DF33148142}" dt="2021-11-10T21:02:11.386" v="557"/>
          <ac:spMkLst>
            <pc:docMk/>
            <pc:sldMk cId="3073283477" sldId="281"/>
            <ac:spMk id="14" creationId="{8BE041E8-3E39-4E72-854A-1EC0E2DCA1B0}"/>
          </ac:spMkLst>
        </pc:spChg>
        <pc:grpChg chg="del">
          <ac:chgData name="Brady Hine" userId="0f73625f626f0fef" providerId="LiveId" clId="{ABE6179C-626E-45A2-838F-A9DF33148142}" dt="2021-11-10T21:02:40.781" v="562" actId="478"/>
          <ac:grpSpMkLst>
            <pc:docMk/>
            <pc:sldMk cId="3073283477" sldId="281"/>
            <ac:grpSpMk id="6" creationId="{E77033C3-3339-442D-AAE9-97DCE40CF4BD}"/>
          </ac:grpSpMkLst>
        </pc:grpChg>
        <pc:grpChg chg="mod ord">
          <ac:chgData name="Brady Hine" userId="0f73625f626f0fef" providerId="LiveId" clId="{ABE6179C-626E-45A2-838F-A9DF33148142}" dt="2021-11-10T21:02:38.741" v="561" actId="167"/>
          <ac:grpSpMkLst>
            <pc:docMk/>
            <pc:sldMk cId="3073283477" sldId="281"/>
            <ac:grpSpMk id="9" creationId="{B88F7F90-E2E1-471E-8889-0F48319BE199}"/>
          </ac:grpSpMkLst>
        </pc:grpChg>
        <pc:grpChg chg="add mod ord">
          <ac:chgData name="Brady Hine" userId="0f73625f626f0fef" providerId="LiveId" clId="{ABE6179C-626E-45A2-838F-A9DF33148142}" dt="2021-11-10T21:02:24.675" v="559" actId="167"/>
          <ac:grpSpMkLst>
            <pc:docMk/>
            <pc:sldMk cId="3073283477" sldId="281"/>
            <ac:grpSpMk id="12" creationId="{D10B787D-BDE3-4F22-B64A-D29D97BBF9E1}"/>
          </ac:grpSpMkLst>
        </pc:grpChg>
      </pc:sldChg>
      <pc:sldChg chg="addSp modSp add mod ord modNotesTx">
        <pc:chgData name="Brady Hine" userId="0f73625f626f0fef" providerId="LiveId" clId="{ABE6179C-626E-45A2-838F-A9DF33148142}" dt="2021-11-10T21:10:56.073" v="1265"/>
        <pc:sldMkLst>
          <pc:docMk/>
          <pc:sldMk cId="408807672" sldId="282"/>
        </pc:sldMkLst>
        <pc:spChg chg="mod">
          <ac:chgData name="Brady Hine" userId="0f73625f626f0fef" providerId="LiveId" clId="{ABE6179C-626E-45A2-838F-A9DF33148142}" dt="2021-11-10T20:36:05.608" v="24" actId="1076"/>
          <ac:spMkLst>
            <pc:docMk/>
            <pc:sldMk cId="408807672" sldId="282"/>
            <ac:spMk id="3" creationId="{52DF7417-BC7B-46A1-8AB9-034E48297376}"/>
          </ac:spMkLst>
        </pc:spChg>
        <pc:spChg chg="mod">
          <ac:chgData name="Brady Hine" userId="0f73625f626f0fef" providerId="LiveId" clId="{ABE6179C-626E-45A2-838F-A9DF33148142}" dt="2021-11-10T20:39:41.989" v="47" actId="1076"/>
          <ac:spMkLst>
            <pc:docMk/>
            <pc:sldMk cId="408807672" sldId="282"/>
            <ac:spMk id="7" creationId="{AF5877DD-7E7D-481C-84CE-B2DFD18D59B6}"/>
          </ac:spMkLst>
        </pc:spChg>
        <pc:spChg chg="add mod">
          <ac:chgData name="Brady Hine" userId="0f73625f626f0fef" providerId="LiveId" clId="{ABE6179C-626E-45A2-838F-A9DF33148142}" dt="2021-11-10T20:41:05.659" v="56" actId="1076"/>
          <ac:spMkLst>
            <pc:docMk/>
            <pc:sldMk cId="408807672" sldId="282"/>
            <ac:spMk id="8" creationId="{2016C84C-F7BF-42B2-8DCB-892CB3782060}"/>
          </ac:spMkLst>
        </pc:spChg>
        <pc:spChg chg="add mod">
          <ac:chgData name="Brady Hine" userId="0f73625f626f0fef" providerId="LiveId" clId="{ABE6179C-626E-45A2-838F-A9DF33148142}" dt="2021-11-10T20:40:22.320" v="55" actId="1076"/>
          <ac:spMkLst>
            <pc:docMk/>
            <pc:sldMk cId="408807672" sldId="282"/>
            <ac:spMk id="11" creationId="{962B5016-2F20-456B-9722-209273D75659}"/>
          </ac:spMkLst>
        </pc:spChg>
        <pc:picChg chg="mod modCrop">
          <ac:chgData name="Brady Hine" userId="0f73625f626f0fef" providerId="LiveId" clId="{ABE6179C-626E-45A2-838F-A9DF33148142}" dt="2021-11-10T20:36:00.194" v="23" actId="1076"/>
          <ac:picMkLst>
            <pc:docMk/>
            <pc:sldMk cId="408807672" sldId="282"/>
            <ac:picMk id="6" creationId="{0E9B3B28-49A6-4A49-BB15-265B0FB5FAEE}"/>
          </ac:picMkLst>
        </pc:picChg>
        <pc:picChg chg="add mod modCrop">
          <ac:chgData name="Brady Hine" userId="0f73625f626f0fef" providerId="LiveId" clId="{ABE6179C-626E-45A2-838F-A9DF33148142}" dt="2021-11-10T20:38:13.631" v="34" actId="1076"/>
          <ac:picMkLst>
            <pc:docMk/>
            <pc:sldMk cId="408807672" sldId="282"/>
            <ac:picMk id="9" creationId="{0908AC0D-60CC-4162-A7D6-F654F9FE937B}"/>
          </ac:picMkLst>
        </pc:picChg>
        <pc:picChg chg="add mod modCrop">
          <ac:chgData name="Brady Hine" userId="0f73625f626f0fef" providerId="LiveId" clId="{ABE6179C-626E-45A2-838F-A9DF33148142}" dt="2021-11-10T20:38:47.733" v="41" actId="1076"/>
          <ac:picMkLst>
            <pc:docMk/>
            <pc:sldMk cId="408807672" sldId="282"/>
            <ac:picMk id="10" creationId="{A3658C7A-2727-4690-B599-6FBD9F4EE788}"/>
          </ac:picMkLst>
        </pc:picChg>
      </pc:sldChg>
      <pc:sldChg chg="add modNotesTx">
        <pc:chgData name="Brady Hine" userId="0f73625f626f0fef" providerId="LiveId" clId="{ABE6179C-626E-45A2-838F-A9DF33148142}" dt="2021-11-10T21:12:57.880" v="1347" actId="20577"/>
        <pc:sldMkLst>
          <pc:docMk/>
          <pc:sldMk cId="177103494" sldId="283"/>
        </pc:sldMkLst>
      </pc:sldChg>
      <pc:sldChg chg="modSp add mod">
        <pc:chgData name="Brady Hine" userId="0f73625f626f0fef" providerId="LiveId" clId="{ABE6179C-626E-45A2-838F-A9DF33148142}" dt="2021-11-10T20:46:26.410" v="172" actId="1076"/>
        <pc:sldMkLst>
          <pc:docMk/>
          <pc:sldMk cId="2061408860" sldId="284"/>
        </pc:sldMkLst>
        <pc:spChg chg="mod">
          <ac:chgData name="Brady Hine" userId="0f73625f626f0fef" providerId="LiveId" clId="{ABE6179C-626E-45A2-838F-A9DF33148142}" dt="2021-11-10T20:46:26.410" v="172" actId="1076"/>
          <ac:spMkLst>
            <pc:docMk/>
            <pc:sldMk cId="2061408860" sldId="284"/>
            <ac:spMk id="3" creationId="{52DF7417-BC7B-46A1-8AB9-034E48297376}"/>
          </ac:spMkLst>
        </pc:spChg>
      </pc:sldChg>
      <pc:sldChg chg="modSp add mod ord modNotesTx">
        <pc:chgData name="Brady Hine" userId="0f73625f626f0fef" providerId="LiveId" clId="{ABE6179C-626E-45A2-838F-A9DF33148142}" dt="2021-11-10T21:27:43.057" v="2982" actId="20577"/>
        <pc:sldMkLst>
          <pc:docMk/>
          <pc:sldMk cId="732673913" sldId="285"/>
        </pc:sldMkLst>
        <pc:spChg chg="mod">
          <ac:chgData name="Brady Hine" userId="0f73625f626f0fef" providerId="LiveId" clId="{ABE6179C-626E-45A2-838F-A9DF33148142}" dt="2021-11-10T20:56:06.797" v="285" actId="20577"/>
          <ac:spMkLst>
            <pc:docMk/>
            <pc:sldMk cId="732673913" sldId="285"/>
            <ac:spMk id="2" creationId="{A33263F2-4A18-460B-A872-42267A1CD806}"/>
          </ac:spMkLst>
        </pc:spChg>
      </pc:sldChg>
    </pc:docChg>
  </pc:docChgLst>
</pc:chgInfo>
</file>

<file path=ppt/media/image1.png>
</file>

<file path=ppt/media/image10.png>
</file>

<file path=ppt/media/image11.png>
</file>

<file path=ppt/media/image12.png>
</file>

<file path=ppt/media/image13.png>
</file>

<file path=ppt/media/image14.tif>
</file>

<file path=ppt/media/image15.tif>
</file>

<file path=ppt/media/image16.tif>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avi>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currently a MECH 498 student and the problem I’m trying to address is how mechanical properties of the cell nucleus affect the process of collective cell migration.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4645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Collective cell migration is a necessary function for many biological processes to work effectively including, but not limited to, repopulation of cells after tissue engineering, wound healing processes, or formation of developmental tissues. The nucleus’ importance in this process is that it serves as a limiting factor for migration due to it often being the largest and stiffest organelle in the cell. To investigate the effects of these impacts on collective cell migration a scratch wound assay model is being used where a layer of cells is </a:t>
            </a:r>
            <a:r>
              <a:rPr lang="en-US"/>
              <a:t>cultured, </a:t>
            </a:r>
            <a:r>
              <a:rPr lang="en-US" dirty="0"/>
              <a:t>a scratch </a:t>
            </a:r>
            <a:r>
              <a:rPr lang="en-US"/>
              <a:t>is applied, and </a:t>
            </a:r>
            <a:r>
              <a:rPr lang="en-US" dirty="0"/>
              <a:t>t</a:t>
            </a:r>
            <a:r>
              <a:rPr lang="en-US"/>
              <a:t>ime </a:t>
            </a:r>
            <a:r>
              <a:rPr lang="en-US" dirty="0"/>
              <a:t>lapse imaging of the healing process is then used to quantify migration parameters.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73406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approaches to this problem involved using enucleated mammal cells or cytoplasts and compared their migratory abilities to those of intact cells. It was found that the cytoplasts were no longer able to migrate in a 3D space and that planar migration had decreased in efficiency as seen on this image here where the wound from a scratch wound assay is outlined in yellow. Another approach looked at varying levels of metastatic prostate cancers using a nuclear creep experiment with a tight constriction in a microfluidic channel. Their results showed that more highly metastatic cancer cells were able to travel faster through confined environments than those less metastatic. The imaging from these tests then allowed the researchers to measure the nuclear stiffnesses of the cells and found a trend that the more aggressive the cancer cell was, the softer the nucleus was.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50907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leads me to the specific aims for this project. The first of which being to establish the scratch wound assay that will be used to conduct these migration experiments. This aim will also include determining methods for quantifying migration as well as validating the setup by using some migration inhibitors listed here. The second aim for the project will involve observing how changes to nuclear mechanical factors impacts the quantified migration parameters. Modifying the nucleus’ mechanical properties will be done by applying these drugs that will affect chromatin remodeling and nuclear stiffness.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31193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specific aim for this project will involve using live staining and imaging of the nucleus and actin cytoskeleton during the scratch wound assay. This data will then be used to develop a strain map at the cell monolayer level providing detailed mechanical insight into the migration process. If these aims are successfully met, it’d help lay groundwork for looking into interactions of nuclear mechanics with cell crowding effects and substrate mechanics.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2759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the preliminary work done to this point has been spent establishing the scratch wound assay. t was important to establish a repeatable method for making scratches on the monolayer with as clean edges as possible which was done using a pipette tip and straight edge as a guide. Next was determining the optimal timeframe for imaging the cells after applying the scratch which seems to be somewhere around 12 hours. This took a while to determine due to the cells needing medium applied at intervals so they don’t dry out during imaging limiting the times data could be collected. This video here was an early capture taken after the wound had fully sealed which was difficult to gather quantifiable data from. Thus, work has also been done establishing cell staining methods for actin and the nucleus in both live and fixed cells using the stains listed to track the nucleus and actin during migration. Different live and fixed stains are required due to live stains needing to be small enough to fit through pores in live cells whereas fixed cells can be permeabilized.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882964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image here was one of the first attempts at the scratch wound assay which left a crude scratch and debris not optimal for this experiment. Applying the scratch methodology mentioned earlier, more ideal scratches were created which can be seen on this image with cleaner edges. This image was taken after the cells had already closed the wound and used fixed staining for the nucleus in blue and actin in green. Zooming in we can see actin tails from some of these cells showing where they had recently moved from as well as leading edge protrusions showing they were currently moving in a certain direction.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52677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I’m most currently working on is using live nuclear staining to apply live cell tracking to quantify migration speeds of the cells. The video on the left here was one of our initial tests before we worked out some issues. Thus, there isn’t much migration observed in the data set but it serves to visualize how we plan to apply the automated cell tracking. On the right is a video of cells being individually tracked in a large cluster using an open-source plugin for ImageJ. As you can see, a path is traced for each distinct cell over time measuring distances travelled for each cell. From here movement speed can be calculated as well as persistence which is a measure of how straight these cell paths are. At the end of last week, better data was collected which I’m currently working </a:t>
            </a:r>
            <a:r>
              <a:rPr lang="en-US"/>
              <a:t>to analyze.</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750333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Content">
  <p:cSld name="Title+Content">
    <p:spTree>
      <p:nvGrpSpPr>
        <p:cNvPr id="1" name="Shape 28"/>
        <p:cNvGrpSpPr/>
        <p:nvPr/>
      </p:nvGrpSpPr>
      <p:grpSpPr>
        <a:xfrm>
          <a:off x="0" y="0"/>
          <a:ext cx="0" cy="0"/>
          <a:chOff x="0" y="0"/>
          <a:chExt cx="0" cy="0"/>
        </a:xfrm>
      </p:grpSpPr>
      <p:sp>
        <p:nvSpPr>
          <p:cNvPr id="29" name="Google Shape;29;p22"/>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2"/>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31" name="Google Shape;31;p22"/>
          <p:cNvGrpSpPr/>
          <p:nvPr/>
        </p:nvGrpSpPr>
        <p:grpSpPr>
          <a:xfrm>
            <a:off x="0" y="7049630"/>
            <a:ext cx="13817600" cy="722770"/>
            <a:chOff x="0" y="7049630"/>
            <a:chExt cx="13817600" cy="722770"/>
          </a:xfrm>
        </p:grpSpPr>
        <p:pic>
          <p:nvPicPr>
            <p:cNvPr id="32" name="Google Shape;32;p22"/>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33" name="Google Shape;33;p22"/>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34" name="Google Shape;34;p22"/>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Content-Teal">
  <p:cSld name="Title+Content-Teal">
    <p:spTree>
      <p:nvGrpSpPr>
        <p:cNvPr id="1" name="Shape 84"/>
        <p:cNvGrpSpPr/>
        <p:nvPr/>
      </p:nvGrpSpPr>
      <p:grpSpPr>
        <a:xfrm>
          <a:off x="0" y="0"/>
          <a:ext cx="0" cy="0"/>
          <a:chOff x="0" y="0"/>
          <a:chExt cx="0" cy="0"/>
        </a:xfrm>
      </p:grpSpPr>
      <p:sp>
        <p:nvSpPr>
          <p:cNvPr id="85" name="Google Shape;85;p32"/>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2"/>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87" name="Google Shape;87;p32"/>
          <p:cNvGrpSpPr/>
          <p:nvPr/>
        </p:nvGrpSpPr>
        <p:grpSpPr>
          <a:xfrm>
            <a:off x="0" y="7049630"/>
            <a:ext cx="13817600" cy="722770"/>
            <a:chOff x="0" y="7049630"/>
            <a:chExt cx="13817600" cy="722770"/>
          </a:xfrm>
        </p:grpSpPr>
        <p:pic>
          <p:nvPicPr>
            <p:cNvPr id="88" name="Google Shape;88;p32"/>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89" name="Google Shape;89;p32"/>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90" name="Google Shape;90;p32"/>
          <p:cNvCxnSpPr/>
          <p:nvPr/>
        </p:nvCxnSpPr>
        <p:spPr>
          <a:xfrm>
            <a:off x="668886" y="1782569"/>
            <a:ext cx="11247120" cy="1"/>
          </a:xfrm>
          <a:prstGeom prst="straightConnector1">
            <a:avLst/>
          </a:prstGeom>
          <a:noFill/>
          <a:ln w="38100" cap="flat" cmpd="sng">
            <a:solidFill>
              <a:srgbClr val="0B5457"/>
            </a:solidFill>
            <a:prstDash val="dashDot"/>
            <a:miter lim="400000"/>
            <a:headEnd type="none" w="sm" len="sm"/>
            <a:tailEnd type="none" w="sm" len="sm"/>
          </a:ln>
        </p:spPr>
      </p:cxnSp>
      <p:pic>
        <p:nvPicPr>
          <p:cNvPr id="91" name="Google Shape;91;p32"/>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92" name="Google Shape;92;p32"/>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Content-Orange">
  <p:cSld name="Title+Content-Orange">
    <p:spTree>
      <p:nvGrpSpPr>
        <p:cNvPr id="1" name="Shape 93"/>
        <p:cNvGrpSpPr/>
        <p:nvPr/>
      </p:nvGrpSpPr>
      <p:grpSpPr>
        <a:xfrm>
          <a:off x="0" y="0"/>
          <a:ext cx="0" cy="0"/>
          <a:chOff x="0" y="0"/>
          <a:chExt cx="0" cy="0"/>
        </a:xfrm>
      </p:grpSpPr>
      <p:sp>
        <p:nvSpPr>
          <p:cNvPr id="94" name="Google Shape;94;p33"/>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3"/>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96" name="Google Shape;96;p33"/>
          <p:cNvGrpSpPr/>
          <p:nvPr/>
        </p:nvGrpSpPr>
        <p:grpSpPr>
          <a:xfrm>
            <a:off x="0" y="7049630"/>
            <a:ext cx="13817600" cy="722770"/>
            <a:chOff x="0" y="7049630"/>
            <a:chExt cx="13817600" cy="722770"/>
          </a:xfrm>
        </p:grpSpPr>
        <p:pic>
          <p:nvPicPr>
            <p:cNvPr id="97" name="Google Shape;97;p33"/>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98" name="Google Shape;98;p33"/>
            <p:cNvPicPr preferRelativeResize="0"/>
            <p:nvPr/>
          </p:nvPicPr>
          <p:blipFill rotWithShape="1">
            <a:blip r:embed="rId3">
              <a:alphaModFix/>
            </a:blip>
            <a:srcRect/>
            <a:stretch/>
          </p:blipFill>
          <p:spPr>
            <a:xfrm>
              <a:off x="76538" y="7049630"/>
              <a:ext cx="2536034" cy="722770"/>
            </a:xfrm>
            <a:prstGeom prst="rect">
              <a:avLst/>
            </a:prstGeom>
            <a:noFill/>
            <a:ln>
              <a:noFill/>
            </a:ln>
          </p:spPr>
        </p:pic>
      </p:grpSp>
      <p:pic>
        <p:nvPicPr>
          <p:cNvPr id="99" name="Google Shape;99;p33"/>
          <p:cNvPicPr preferRelativeResize="0"/>
          <p:nvPr/>
        </p:nvPicPr>
        <p:blipFill rotWithShape="1">
          <a:blip r:embed="rId4">
            <a:alphaModFix/>
          </a:blip>
          <a:srcRect/>
          <a:stretch/>
        </p:blipFill>
        <p:spPr>
          <a:xfrm>
            <a:off x="11261299" y="396843"/>
            <a:ext cx="2771453" cy="2771452"/>
          </a:xfrm>
          <a:prstGeom prst="rect">
            <a:avLst/>
          </a:prstGeom>
          <a:noFill/>
          <a:ln>
            <a:noFill/>
          </a:ln>
        </p:spPr>
      </p:pic>
      <p:cxnSp>
        <p:nvCxnSpPr>
          <p:cNvPr id="100" name="Google Shape;100;p33"/>
          <p:cNvCxnSpPr/>
          <p:nvPr/>
        </p:nvCxnSpPr>
        <p:spPr>
          <a:xfrm>
            <a:off x="668886" y="1782569"/>
            <a:ext cx="11247120" cy="1"/>
          </a:xfrm>
          <a:prstGeom prst="straightConnector1">
            <a:avLst/>
          </a:prstGeom>
          <a:noFill/>
          <a:ln w="38100" cap="flat" cmpd="sng">
            <a:solidFill>
              <a:srgbClr val="D9792C"/>
            </a:solidFill>
            <a:prstDash val="dashDot"/>
            <a:miter lim="400000"/>
            <a:headEnd type="none" w="sm" len="sm"/>
            <a:tailEnd type="none" w="sm" len="sm"/>
          </a:ln>
        </p:spPr>
      </p:cxnSp>
      <p:sp>
        <p:nvSpPr>
          <p:cNvPr id="101" name="Google Shape;101;p33"/>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Content-Red">
  <p:cSld name="Title+Content-Red">
    <p:spTree>
      <p:nvGrpSpPr>
        <p:cNvPr id="1" name="Shape 102"/>
        <p:cNvGrpSpPr/>
        <p:nvPr/>
      </p:nvGrpSpPr>
      <p:grpSpPr>
        <a:xfrm>
          <a:off x="0" y="0"/>
          <a:ext cx="0" cy="0"/>
          <a:chOff x="0" y="0"/>
          <a:chExt cx="0" cy="0"/>
        </a:xfrm>
      </p:grpSpPr>
      <p:sp>
        <p:nvSpPr>
          <p:cNvPr id="103" name="Google Shape;103;p34"/>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34"/>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05" name="Google Shape;105;p34"/>
          <p:cNvGrpSpPr/>
          <p:nvPr/>
        </p:nvGrpSpPr>
        <p:grpSpPr>
          <a:xfrm>
            <a:off x="0" y="7049630"/>
            <a:ext cx="13817600" cy="722770"/>
            <a:chOff x="0" y="7049630"/>
            <a:chExt cx="13817600" cy="722770"/>
          </a:xfrm>
        </p:grpSpPr>
        <p:pic>
          <p:nvPicPr>
            <p:cNvPr id="106" name="Google Shape;106;p34"/>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07" name="Google Shape;107;p34"/>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08" name="Google Shape;108;p34"/>
          <p:cNvCxnSpPr/>
          <p:nvPr/>
        </p:nvCxnSpPr>
        <p:spPr>
          <a:xfrm>
            <a:off x="668886" y="1782569"/>
            <a:ext cx="11247120" cy="1"/>
          </a:xfrm>
          <a:prstGeom prst="straightConnector1">
            <a:avLst/>
          </a:prstGeom>
          <a:noFill/>
          <a:ln w="38100" cap="flat" cmpd="sng">
            <a:solidFill>
              <a:srgbClr val="D15039"/>
            </a:solidFill>
            <a:prstDash val="dashDot"/>
            <a:miter lim="400000"/>
            <a:headEnd type="none" w="sm" len="sm"/>
            <a:tailEnd type="none" w="sm" len="sm"/>
          </a:ln>
        </p:spPr>
      </p:cxnSp>
      <p:pic>
        <p:nvPicPr>
          <p:cNvPr id="109" name="Google Shape;109;p34"/>
          <p:cNvPicPr preferRelativeResize="0"/>
          <p:nvPr/>
        </p:nvPicPr>
        <p:blipFill rotWithShape="1">
          <a:blip r:embed="rId4">
            <a:alphaModFix/>
          </a:blip>
          <a:srcRect/>
          <a:stretch/>
        </p:blipFill>
        <p:spPr>
          <a:xfrm>
            <a:off x="11261300" y="396843"/>
            <a:ext cx="2771452" cy="2771452"/>
          </a:xfrm>
          <a:prstGeom prst="rect">
            <a:avLst/>
          </a:prstGeom>
          <a:noFill/>
          <a:ln>
            <a:noFill/>
          </a:ln>
        </p:spPr>
      </p:pic>
      <p:sp>
        <p:nvSpPr>
          <p:cNvPr id="110" name="Google Shape;110;p34"/>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Content-Aqua">
  <p:cSld name="Title+Content-Aqua">
    <p:spTree>
      <p:nvGrpSpPr>
        <p:cNvPr id="1" name="Shape 111"/>
        <p:cNvGrpSpPr/>
        <p:nvPr/>
      </p:nvGrpSpPr>
      <p:grpSpPr>
        <a:xfrm>
          <a:off x="0" y="0"/>
          <a:ext cx="0" cy="0"/>
          <a:chOff x="0" y="0"/>
          <a:chExt cx="0" cy="0"/>
        </a:xfrm>
      </p:grpSpPr>
      <p:sp>
        <p:nvSpPr>
          <p:cNvPr id="112" name="Google Shape;112;p35"/>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35"/>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14" name="Google Shape;114;p35"/>
          <p:cNvGrpSpPr/>
          <p:nvPr/>
        </p:nvGrpSpPr>
        <p:grpSpPr>
          <a:xfrm>
            <a:off x="0" y="7049630"/>
            <a:ext cx="13817600" cy="722770"/>
            <a:chOff x="0" y="7049630"/>
            <a:chExt cx="13817600" cy="722770"/>
          </a:xfrm>
        </p:grpSpPr>
        <p:pic>
          <p:nvPicPr>
            <p:cNvPr id="115" name="Google Shape;115;p35"/>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16" name="Google Shape;116;p35"/>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17" name="Google Shape;117;p35"/>
          <p:cNvCxnSpPr/>
          <p:nvPr/>
        </p:nvCxnSpPr>
        <p:spPr>
          <a:xfrm>
            <a:off x="668886" y="1782569"/>
            <a:ext cx="11247120" cy="1"/>
          </a:xfrm>
          <a:prstGeom prst="straightConnector1">
            <a:avLst/>
          </a:prstGeom>
          <a:noFill/>
          <a:ln w="38100" cap="flat" cmpd="sng">
            <a:solidFill>
              <a:srgbClr val="0DA5B8"/>
            </a:solidFill>
            <a:prstDash val="dashDot"/>
            <a:miter lim="400000"/>
            <a:headEnd type="none" w="sm" len="sm"/>
            <a:tailEnd type="none" w="sm" len="sm"/>
          </a:ln>
        </p:spPr>
      </p:cxnSp>
      <p:pic>
        <p:nvPicPr>
          <p:cNvPr id="118" name="Google Shape;118;p35"/>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119" name="Google Shape;119;p35"/>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Content-Yellow">
  <p:cSld name="Title+Content-Yellow">
    <p:spTree>
      <p:nvGrpSpPr>
        <p:cNvPr id="1" name="Shape 120"/>
        <p:cNvGrpSpPr/>
        <p:nvPr/>
      </p:nvGrpSpPr>
      <p:grpSpPr>
        <a:xfrm>
          <a:off x="0" y="0"/>
          <a:ext cx="0" cy="0"/>
          <a:chOff x="0" y="0"/>
          <a:chExt cx="0" cy="0"/>
        </a:xfrm>
      </p:grpSpPr>
      <p:sp>
        <p:nvSpPr>
          <p:cNvPr id="121" name="Google Shape;121;p36"/>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36"/>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23" name="Google Shape;123;p36"/>
          <p:cNvGrpSpPr/>
          <p:nvPr/>
        </p:nvGrpSpPr>
        <p:grpSpPr>
          <a:xfrm>
            <a:off x="0" y="7049630"/>
            <a:ext cx="13817600" cy="722770"/>
            <a:chOff x="0" y="7049630"/>
            <a:chExt cx="13817600" cy="722770"/>
          </a:xfrm>
        </p:grpSpPr>
        <p:pic>
          <p:nvPicPr>
            <p:cNvPr id="124" name="Google Shape;124;p36"/>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25" name="Google Shape;125;p36"/>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26" name="Google Shape;126;p36"/>
          <p:cNvCxnSpPr/>
          <p:nvPr/>
        </p:nvCxnSpPr>
        <p:spPr>
          <a:xfrm>
            <a:off x="668886" y="1782569"/>
            <a:ext cx="11247120" cy="1"/>
          </a:xfrm>
          <a:prstGeom prst="straightConnector1">
            <a:avLst/>
          </a:prstGeom>
          <a:noFill/>
          <a:ln w="38100" cap="flat" cmpd="sng">
            <a:solidFill>
              <a:srgbClr val="F4D736"/>
            </a:solidFill>
            <a:prstDash val="dashDot"/>
            <a:miter lim="400000"/>
            <a:headEnd type="none" w="sm" len="sm"/>
            <a:tailEnd type="none" w="sm" len="sm"/>
          </a:ln>
        </p:spPr>
      </p:cxnSp>
      <p:pic>
        <p:nvPicPr>
          <p:cNvPr id="127" name="Google Shape;127;p36"/>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128" name="Google Shape;128;p36"/>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Green">
  <p:cSld name="Section Green">
    <p:bg>
      <p:bgPr>
        <a:solidFill>
          <a:schemeClr val="dk2"/>
        </a:solidFill>
        <a:effectLst/>
      </p:bgPr>
    </p:bg>
    <p:spTree>
      <p:nvGrpSpPr>
        <p:cNvPr id="1" name="Shape 129"/>
        <p:cNvGrpSpPr/>
        <p:nvPr/>
      </p:nvGrpSpPr>
      <p:grpSpPr>
        <a:xfrm>
          <a:off x="0" y="0"/>
          <a:ext cx="0" cy="0"/>
          <a:chOff x="0" y="0"/>
          <a:chExt cx="0" cy="0"/>
        </a:xfrm>
      </p:grpSpPr>
      <p:pic>
        <p:nvPicPr>
          <p:cNvPr id="130" name="Google Shape;130;p37"/>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31" name="Google Shape;131;p37"/>
          <p:cNvSpPr txBox="1">
            <a:spLocks noGrp="1"/>
          </p:cNvSpPr>
          <p:nvPr>
            <p:ph type="title"/>
          </p:nvPr>
        </p:nvSpPr>
        <p:spPr>
          <a:xfrm>
            <a:off x="771027" y="3184381"/>
            <a:ext cx="9744199"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lt1"/>
              </a:buClr>
              <a:buSzPts val="5400"/>
              <a:buFont typeface="Arial"/>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7"/>
          <p:cNvSpPr txBox="1">
            <a:spLocks noGrp="1"/>
          </p:cNvSpPr>
          <p:nvPr>
            <p:ph type="body" idx="1"/>
          </p:nvPr>
        </p:nvSpPr>
        <p:spPr>
          <a:xfrm>
            <a:off x="771027" y="4253661"/>
            <a:ext cx="9744199" cy="517065"/>
          </a:xfrm>
          <a:prstGeom prst="rect">
            <a:avLst/>
          </a:prstGeom>
          <a:noFill/>
          <a:ln>
            <a:noFill/>
          </a:ln>
        </p:spPr>
        <p:txBody>
          <a:bodyPr spcFirstLastPara="1" wrap="square" lIns="91425" tIns="91425" rIns="91425" bIns="91425" anchor="t" anchorCtr="0">
            <a:spAutoFit/>
          </a:bodyPr>
          <a:lstStyle>
            <a:lvl1pPr marL="457200" lvl="0" indent="-228600" algn="l">
              <a:lnSpc>
                <a:spcPct val="120000"/>
              </a:lnSpc>
              <a:spcBef>
                <a:spcPts val="600"/>
              </a:spcBef>
              <a:spcAft>
                <a:spcPts val="0"/>
              </a:spcAft>
              <a:buClr>
                <a:schemeClr val="lt1"/>
              </a:buClr>
              <a:buSzPts val="1800"/>
              <a:buNone/>
              <a:defRPr>
                <a:solidFill>
                  <a:schemeClr val="lt1"/>
                </a:solidFill>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33" name="Google Shape;133;p37"/>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2"/>
        </a:solidFill>
        <a:effectLst/>
      </p:bgPr>
    </p:bg>
    <p:spTree>
      <p:nvGrpSpPr>
        <p:cNvPr id="1" name="Shape 134"/>
        <p:cNvGrpSpPr/>
        <p:nvPr/>
      </p:nvGrpSpPr>
      <p:grpSpPr>
        <a:xfrm>
          <a:off x="0" y="0"/>
          <a:ext cx="0" cy="0"/>
          <a:chOff x="0" y="0"/>
          <a:chExt cx="0" cy="0"/>
        </a:xfrm>
      </p:grpSpPr>
      <p:pic>
        <p:nvPicPr>
          <p:cNvPr id="135" name="Google Shape;135;p38"/>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36" name="Google Shape;136;p38"/>
          <p:cNvSpPr txBox="1">
            <a:spLocks noGrp="1"/>
          </p:cNvSpPr>
          <p:nvPr>
            <p:ph type="title"/>
          </p:nvPr>
        </p:nvSpPr>
        <p:spPr>
          <a:xfrm>
            <a:off x="2036701" y="2797385"/>
            <a:ext cx="9744199" cy="1015663"/>
          </a:xfrm>
          <a:prstGeom prst="rect">
            <a:avLst/>
          </a:prstGeom>
          <a:noFill/>
          <a:ln>
            <a:noFill/>
          </a:ln>
        </p:spPr>
        <p:txBody>
          <a:bodyPr spcFirstLastPara="1" wrap="square" lIns="91425" tIns="91425" rIns="91425" bIns="91425" anchor="ctr" anchorCtr="0">
            <a:spAutoFit/>
          </a:bodyPr>
          <a:lstStyle>
            <a:lvl1pPr lvl="0" algn="ctr">
              <a:lnSpc>
                <a:spcPct val="100000"/>
              </a:lnSpc>
              <a:spcBef>
                <a:spcPts val="0"/>
              </a:spcBef>
              <a:spcAft>
                <a:spcPts val="0"/>
              </a:spcAft>
              <a:buClr>
                <a:schemeClr val="lt1"/>
              </a:buClr>
              <a:buSzPts val="5400"/>
              <a:buFont typeface="Arial"/>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38"/>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p:cSld name="Comparison">
    <p:bg>
      <p:bgPr>
        <a:solidFill>
          <a:schemeClr val="dk2"/>
        </a:solidFill>
        <a:effectLst/>
      </p:bgPr>
    </p:bg>
    <p:spTree>
      <p:nvGrpSpPr>
        <p:cNvPr id="1" name="Shape 138"/>
        <p:cNvGrpSpPr/>
        <p:nvPr/>
      </p:nvGrpSpPr>
      <p:grpSpPr>
        <a:xfrm>
          <a:off x="0" y="0"/>
          <a:ext cx="0" cy="0"/>
          <a:chOff x="0" y="0"/>
          <a:chExt cx="0" cy="0"/>
        </a:xfrm>
      </p:grpSpPr>
      <p:pic>
        <p:nvPicPr>
          <p:cNvPr id="139" name="Google Shape;139;p39"/>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40" name="Google Shape;140;p39"/>
          <p:cNvSpPr txBox="1">
            <a:spLocks noGrp="1"/>
          </p:cNvSpPr>
          <p:nvPr>
            <p:ph type="body" idx="1"/>
          </p:nvPr>
        </p:nvSpPr>
        <p:spPr>
          <a:xfrm>
            <a:off x="742950"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1" name="Google Shape;141;p39"/>
          <p:cNvSpPr txBox="1">
            <a:spLocks noGrp="1"/>
          </p:cNvSpPr>
          <p:nvPr>
            <p:ph type="body" idx="2"/>
          </p:nvPr>
        </p:nvSpPr>
        <p:spPr>
          <a:xfrm>
            <a:off x="5106473"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2" name="Google Shape;142;p39"/>
          <p:cNvSpPr txBox="1">
            <a:spLocks noGrp="1"/>
          </p:cNvSpPr>
          <p:nvPr>
            <p:ph type="body" idx="3"/>
          </p:nvPr>
        </p:nvSpPr>
        <p:spPr>
          <a:xfrm>
            <a:off x="9469996"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3" name="Google Shape;143;p3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Footer">
  <p:cSld name="Blank Footer">
    <p:spTree>
      <p:nvGrpSpPr>
        <p:cNvPr id="1" name="Shape 144"/>
        <p:cNvGrpSpPr/>
        <p:nvPr/>
      </p:nvGrpSpPr>
      <p:grpSpPr>
        <a:xfrm>
          <a:off x="0" y="0"/>
          <a:ext cx="0" cy="0"/>
          <a:chOff x="0" y="0"/>
          <a:chExt cx="0" cy="0"/>
        </a:xfrm>
      </p:grpSpPr>
      <p:grpSp>
        <p:nvGrpSpPr>
          <p:cNvPr id="145" name="Google Shape;145;p40"/>
          <p:cNvGrpSpPr/>
          <p:nvPr/>
        </p:nvGrpSpPr>
        <p:grpSpPr>
          <a:xfrm>
            <a:off x="0" y="7049630"/>
            <a:ext cx="13817600" cy="722770"/>
            <a:chOff x="0" y="7049630"/>
            <a:chExt cx="13817600" cy="722770"/>
          </a:xfrm>
        </p:grpSpPr>
        <p:pic>
          <p:nvPicPr>
            <p:cNvPr id="146" name="Google Shape;146;p40"/>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47" name="Google Shape;147;p40"/>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148" name="Google Shape;148;p4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Green">
  <p:cSld name="Blank Green">
    <p:bg>
      <p:bgPr>
        <a:solidFill>
          <a:schemeClr val="dk2"/>
        </a:solidFill>
        <a:effectLst/>
      </p:bgPr>
    </p:bg>
    <p:spTree>
      <p:nvGrpSpPr>
        <p:cNvPr id="1" name="Shape 149"/>
        <p:cNvGrpSpPr/>
        <p:nvPr/>
      </p:nvGrpSpPr>
      <p:grpSpPr>
        <a:xfrm>
          <a:off x="0" y="0"/>
          <a:ext cx="0" cy="0"/>
          <a:chOff x="0" y="0"/>
          <a:chExt cx="0" cy="0"/>
        </a:xfrm>
      </p:grpSpPr>
      <p:pic>
        <p:nvPicPr>
          <p:cNvPr id="150" name="Google Shape;150;p41"/>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51" name="Google Shape;151;p41"/>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chemeClr val="dk2"/>
        </a:solidFill>
        <a:effectLst/>
      </p:bgPr>
    </p:bg>
    <p:spTree>
      <p:nvGrpSpPr>
        <p:cNvPr id="1" name="Shape 13"/>
        <p:cNvGrpSpPr/>
        <p:nvPr/>
      </p:nvGrpSpPr>
      <p:grpSpPr>
        <a:xfrm>
          <a:off x="0" y="0"/>
          <a:ext cx="0" cy="0"/>
          <a:chOff x="0" y="0"/>
          <a:chExt cx="0" cy="0"/>
        </a:xfrm>
      </p:grpSpPr>
      <p:pic>
        <p:nvPicPr>
          <p:cNvPr id="14" name="Google Shape;14;p20"/>
          <p:cNvPicPr preferRelativeResize="0"/>
          <p:nvPr/>
        </p:nvPicPr>
        <p:blipFill rotWithShape="1">
          <a:blip r:embed="rId2">
            <a:alphaModFix/>
          </a:blip>
          <a:srcRect/>
          <a:stretch/>
        </p:blipFill>
        <p:spPr>
          <a:xfrm>
            <a:off x="0" y="0"/>
            <a:ext cx="13817600" cy="7772400"/>
          </a:xfrm>
          <a:prstGeom prst="rect">
            <a:avLst/>
          </a:prstGeom>
          <a:noFill/>
          <a:ln>
            <a:noFill/>
          </a:ln>
        </p:spPr>
      </p:pic>
      <p:pic>
        <p:nvPicPr>
          <p:cNvPr id="15" name="Google Shape;15;p20"/>
          <p:cNvPicPr preferRelativeResize="0"/>
          <p:nvPr/>
        </p:nvPicPr>
        <p:blipFill rotWithShape="1">
          <a:blip r:embed="rId3">
            <a:alphaModFix/>
          </a:blip>
          <a:srcRect/>
          <a:stretch/>
        </p:blipFill>
        <p:spPr>
          <a:xfrm>
            <a:off x="3694772" y="606859"/>
            <a:ext cx="6471598" cy="6471598"/>
          </a:xfrm>
          <a:prstGeom prst="rect">
            <a:avLst/>
          </a:prstGeom>
          <a:noFill/>
          <a:ln>
            <a:noFill/>
          </a:ln>
        </p:spPr>
      </p:pic>
      <p:sp>
        <p:nvSpPr>
          <p:cNvPr id="16" name="Google Shape;16;p20"/>
          <p:cNvSpPr txBox="1">
            <a:spLocks noGrp="1"/>
          </p:cNvSpPr>
          <p:nvPr>
            <p:ph type="body" idx="1"/>
          </p:nvPr>
        </p:nvSpPr>
        <p:spPr>
          <a:xfrm>
            <a:off x="3694772" y="2695562"/>
            <a:ext cx="6471598" cy="3145934"/>
          </a:xfrm>
          <a:prstGeom prst="rect">
            <a:avLst/>
          </a:prstGeom>
          <a:noFill/>
          <a:ln>
            <a:noFill/>
          </a:ln>
        </p:spPr>
        <p:txBody>
          <a:bodyPr spcFirstLastPara="1" wrap="square" lIns="91425" tIns="91425" rIns="91425" bIns="91425" anchor="ctr" anchorCtr="0">
            <a:normAutofit/>
          </a:bodyPr>
          <a:lstStyle>
            <a:lvl1pPr marL="457200" lvl="0" indent="-228600" algn="ctr">
              <a:lnSpc>
                <a:spcPct val="100000"/>
              </a:lnSpc>
              <a:spcBef>
                <a:spcPts val="0"/>
              </a:spcBef>
              <a:spcAft>
                <a:spcPts val="0"/>
              </a:spcAft>
              <a:buClr>
                <a:schemeClr val="lt1"/>
              </a:buClr>
              <a:buSzPts val="4400"/>
              <a:buNone/>
              <a:defRPr sz="4400">
                <a:solidFill>
                  <a:schemeClr val="lt1"/>
                </a:solidFill>
                <a:latin typeface="Arial"/>
                <a:ea typeface="Arial"/>
                <a:cs typeface="Arial"/>
                <a:sym typeface="Arial"/>
              </a:defRPr>
            </a:lvl1pPr>
            <a:lvl2pPr marL="914400" lvl="1" indent="-228600" algn="l">
              <a:lnSpc>
                <a:spcPct val="120000"/>
              </a:lnSpc>
              <a:spcBef>
                <a:spcPts val="0"/>
              </a:spcBef>
              <a:spcAft>
                <a:spcPts val="0"/>
              </a:spcAft>
              <a:buClr>
                <a:schemeClr val="lt1"/>
              </a:buClr>
              <a:buSzPts val="5495"/>
              <a:buNone/>
              <a:defRPr sz="5495">
                <a:solidFill>
                  <a:schemeClr val="lt1"/>
                </a:solidFill>
                <a:latin typeface="Arial"/>
                <a:ea typeface="Arial"/>
                <a:cs typeface="Arial"/>
                <a:sym typeface="Arial"/>
              </a:defRPr>
            </a:lvl2pPr>
            <a:lvl3pPr marL="1371600" lvl="2" indent="-228600" algn="l">
              <a:lnSpc>
                <a:spcPct val="120000"/>
              </a:lnSpc>
              <a:spcBef>
                <a:spcPts val="600"/>
              </a:spcBef>
              <a:spcAft>
                <a:spcPts val="0"/>
              </a:spcAft>
              <a:buClr>
                <a:schemeClr val="lt1"/>
              </a:buClr>
              <a:buSzPts val="5495"/>
              <a:buNone/>
              <a:defRPr sz="5495">
                <a:solidFill>
                  <a:schemeClr val="lt1"/>
                </a:solidFill>
                <a:latin typeface="Arial"/>
                <a:ea typeface="Arial"/>
                <a:cs typeface="Arial"/>
                <a:sym typeface="Arial"/>
              </a:defRPr>
            </a:lvl3pPr>
            <a:lvl4pPr marL="1828800" lvl="3" indent="-228600" algn="l">
              <a:lnSpc>
                <a:spcPct val="120000"/>
              </a:lnSpc>
              <a:spcBef>
                <a:spcPts val="600"/>
              </a:spcBef>
              <a:spcAft>
                <a:spcPts val="0"/>
              </a:spcAft>
              <a:buClr>
                <a:schemeClr val="lt1"/>
              </a:buClr>
              <a:buSzPts val="5495"/>
              <a:buNone/>
              <a:defRPr sz="5495">
                <a:solidFill>
                  <a:schemeClr val="lt1"/>
                </a:solidFill>
                <a:latin typeface="Arial"/>
                <a:ea typeface="Arial"/>
                <a:cs typeface="Arial"/>
                <a:sym typeface="Arial"/>
              </a:defRPr>
            </a:lvl4pPr>
            <a:lvl5pPr marL="2286000" lvl="4" indent="-228600" algn="l">
              <a:lnSpc>
                <a:spcPct val="100000"/>
              </a:lnSpc>
              <a:spcBef>
                <a:spcPts val="1099"/>
              </a:spcBef>
              <a:spcAft>
                <a:spcPts val="0"/>
              </a:spcAft>
              <a:buClr>
                <a:schemeClr val="lt1"/>
              </a:buClr>
              <a:buSzPts val="5495"/>
              <a:buNone/>
              <a:defRPr sz="5495">
                <a:solidFill>
                  <a:schemeClr val="lt1"/>
                </a:solidFill>
                <a:latin typeface="Arial"/>
                <a:ea typeface="Arial"/>
                <a:cs typeface="Arial"/>
                <a:sym typeface="Aria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 name="Google Shape;17;p20"/>
          <p:cNvSpPr txBox="1">
            <a:spLocks noGrp="1"/>
          </p:cNvSpPr>
          <p:nvPr>
            <p:ph type="body" idx="2"/>
          </p:nvPr>
        </p:nvSpPr>
        <p:spPr>
          <a:xfrm>
            <a:off x="8760031" y="6803537"/>
            <a:ext cx="4437410" cy="480131"/>
          </a:xfrm>
          <a:prstGeom prst="rect">
            <a:avLst/>
          </a:prstGeom>
          <a:noFill/>
          <a:ln>
            <a:noFill/>
          </a:ln>
        </p:spPr>
        <p:txBody>
          <a:bodyPr spcFirstLastPara="1" wrap="square" lIns="91425" tIns="91425" rIns="91425" bIns="91425" anchor="t" anchorCtr="0">
            <a:spAutoFit/>
          </a:bodyPr>
          <a:lstStyle>
            <a:lvl1pPr marL="457200" lvl="0" indent="-228600" algn="r">
              <a:lnSpc>
                <a:spcPct val="120000"/>
              </a:lnSpc>
              <a:spcBef>
                <a:spcPts val="600"/>
              </a:spcBef>
              <a:spcAft>
                <a:spcPts val="0"/>
              </a:spcAft>
              <a:buClr>
                <a:schemeClr val="lt1"/>
              </a:buClr>
              <a:buSzPts val="1600"/>
              <a:buNone/>
              <a:defRPr sz="1600">
                <a:solidFill>
                  <a:schemeClr val="lt1"/>
                </a:solidFill>
              </a:defRPr>
            </a:lvl1pPr>
            <a:lvl2pPr marL="914400" lvl="1" indent="-228600" algn="l">
              <a:lnSpc>
                <a:spcPct val="120000"/>
              </a:lnSpc>
              <a:spcBef>
                <a:spcPts val="600"/>
              </a:spcBef>
              <a:spcAft>
                <a:spcPts val="0"/>
              </a:spcAft>
              <a:buClr>
                <a:schemeClr val="dk1"/>
              </a:buClr>
              <a:buSzPts val="1600"/>
              <a:buNone/>
              <a:defRPr/>
            </a:lvl2pPr>
            <a:lvl3pPr marL="1371600" lvl="2" indent="-228600" algn="l">
              <a:lnSpc>
                <a:spcPct val="120000"/>
              </a:lnSpc>
              <a:spcBef>
                <a:spcPts val="600"/>
              </a:spcBef>
              <a:spcAft>
                <a:spcPts val="0"/>
              </a:spcAft>
              <a:buClr>
                <a:schemeClr val="dk1"/>
              </a:buClr>
              <a:buSzPts val="1600"/>
              <a:buNone/>
              <a:defRPr/>
            </a:lvl3pPr>
            <a:lvl4pPr marL="1828800" lvl="3" indent="-228600" algn="l">
              <a:lnSpc>
                <a:spcPct val="120000"/>
              </a:lnSpc>
              <a:spcBef>
                <a:spcPts val="600"/>
              </a:spcBef>
              <a:spcAft>
                <a:spcPts val="0"/>
              </a:spcAft>
              <a:buClr>
                <a:schemeClr val="dk1"/>
              </a:buClr>
              <a:buSzPts val="1600"/>
              <a:buNone/>
              <a:defRPr/>
            </a:lvl4pPr>
            <a:lvl5pPr marL="2286000" lvl="4" indent="-228600" algn="l">
              <a:lnSpc>
                <a:spcPct val="100000"/>
              </a:lnSpc>
              <a:spcBef>
                <a:spcPts val="600"/>
              </a:spcBef>
              <a:spcAft>
                <a:spcPts val="0"/>
              </a:spcAft>
              <a:buClr>
                <a:srgbClr val="0B3F40"/>
              </a:buClr>
              <a:buSzPts val="1648"/>
              <a:buNone/>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18" name="Google Shape;18;p20"/>
          <p:cNvPicPr preferRelativeResize="0"/>
          <p:nvPr/>
        </p:nvPicPr>
        <p:blipFill rotWithShape="1">
          <a:blip r:embed="rId4">
            <a:alphaModFix/>
          </a:blip>
          <a:srcRect/>
          <a:stretch/>
        </p:blipFill>
        <p:spPr>
          <a:xfrm>
            <a:off x="510421" y="6299183"/>
            <a:ext cx="3981647" cy="1134769"/>
          </a:xfrm>
          <a:prstGeom prst="rect">
            <a:avLst/>
          </a:prstGeom>
          <a:noFill/>
          <a:ln>
            <a:noFill/>
          </a:ln>
        </p:spPr>
      </p:pic>
      <p:sp>
        <p:nvSpPr>
          <p:cNvPr id="19" name="Google Shape;19;p2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hoto+Green">
  <p:cSld name="Photo+Green">
    <p:spTree>
      <p:nvGrpSpPr>
        <p:cNvPr id="1" name="Shape 47"/>
        <p:cNvGrpSpPr/>
        <p:nvPr/>
      </p:nvGrpSpPr>
      <p:grpSpPr>
        <a:xfrm>
          <a:off x="0" y="0"/>
          <a:ext cx="0" cy="0"/>
          <a:chOff x="0" y="0"/>
          <a:chExt cx="0" cy="0"/>
        </a:xfrm>
      </p:grpSpPr>
      <p:pic>
        <p:nvPicPr>
          <p:cNvPr id="48" name="Google Shape;48;p25"/>
          <p:cNvPicPr preferRelativeResize="0"/>
          <p:nvPr/>
        </p:nvPicPr>
        <p:blipFill rotWithShape="1">
          <a:blip r:embed="rId2">
            <a:alphaModFix/>
          </a:blip>
          <a:srcRect l="25398" r="40778"/>
          <a:stretch/>
        </p:blipFill>
        <p:spPr>
          <a:xfrm>
            <a:off x="9144000" y="0"/>
            <a:ext cx="4673600" cy="7772400"/>
          </a:xfrm>
          <a:prstGeom prst="rect">
            <a:avLst/>
          </a:prstGeom>
          <a:noFill/>
          <a:ln>
            <a:noFill/>
          </a:ln>
        </p:spPr>
      </p:pic>
      <p:sp>
        <p:nvSpPr>
          <p:cNvPr id="49" name="Google Shape;49;p25"/>
          <p:cNvSpPr>
            <a:spLocks noGrp="1"/>
          </p:cNvSpPr>
          <p:nvPr>
            <p:ph type="pic" idx="2"/>
          </p:nvPr>
        </p:nvSpPr>
        <p:spPr>
          <a:xfrm>
            <a:off x="0" y="0"/>
            <a:ext cx="9144000"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50" name="Google Shape;50;p25"/>
          <p:cNvSpPr txBox="1">
            <a:spLocks noGrp="1"/>
          </p:cNvSpPr>
          <p:nvPr>
            <p:ph type="title"/>
          </p:nvPr>
        </p:nvSpPr>
        <p:spPr>
          <a:xfrm>
            <a:off x="9560560" y="2842090"/>
            <a:ext cx="3840480" cy="533740"/>
          </a:xfrm>
          <a:prstGeom prst="rect">
            <a:avLst/>
          </a:prstGeom>
          <a:noFill/>
          <a:ln>
            <a:noFill/>
          </a:ln>
        </p:spPr>
        <p:txBody>
          <a:bodyPr spcFirstLastPara="1" wrap="square" lIns="101850" tIns="50925" rIns="101850" bIns="50925" anchor="b" anchorCtr="0">
            <a:spAutoFit/>
          </a:bodyPr>
          <a:lstStyle>
            <a:lvl1pPr lvl="0" algn="ctr">
              <a:lnSpc>
                <a:spcPct val="100000"/>
              </a:lnSpc>
              <a:spcBef>
                <a:spcPts val="0"/>
              </a:spcBef>
              <a:spcAft>
                <a:spcPts val="0"/>
              </a:spcAft>
              <a:buClr>
                <a:schemeClr val="lt1"/>
              </a:buClr>
              <a:buSzPts val="2800"/>
              <a:buFont typeface="Arial"/>
              <a:buNone/>
              <a:defRPr sz="2800" b="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5"/>
          <p:cNvSpPr txBox="1">
            <a:spLocks noGrp="1"/>
          </p:cNvSpPr>
          <p:nvPr>
            <p:ph type="body" idx="1"/>
          </p:nvPr>
        </p:nvSpPr>
        <p:spPr>
          <a:xfrm>
            <a:off x="9560560" y="3886200"/>
            <a:ext cx="3840480" cy="500458"/>
          </a:xfrm>
          <a:prstGeom prst="rect">
            <a:avLst/>
          </a:prstGeom>
          <a:noFill/>
          <a:ln>
            <a:noFill/>
          </a:ln>
        </p:spPr>
        <p:txBody>
          <a:bodyPr spcFirstLastPara="1" wrap="square" lIns="91425" tIns="91425" rIns="91425" bIns="91425" anchor="t" anchorCtr="0">
            <a:spAutoFit/>
          </a:bodyPr>
          <a:lstStyle>
            <a:lvl1pPr marL="457200" lvl="0" indent="-228600" algn="ctr">
              <a:lnSpc>
                <a:spcPct val="114000"/>
              </a:lnSpc>
              <a:spcBef>
                <a:spcPts val="600"/>
              </a:spcBef>
              <a:spcAft>
                <a:spcPts val="0"/>
              </a:spcAft>
              <a:buClr>
                <a:schemeClr val="lt1"/>
              </a:buClr>
              <a:buSzPts val="1800"/>
              <a:buNone/>
              <a:defRPr>
                <a:solidFill>
                  <a:schemeClr val="lt1"/>
                </a:solidFill>
              </a:defRPr>
            </a:lvl1pPr>
            <a:lvl2pPr marL="914400" lvl="1" indent="-342900" algn="l">
              <a:lnSpc>
                <a:spcPct val="120000"/>
              </a:lnSpc>
              <a:spcBef>
                <a:spcPts val="600"/>
              </a:spcBef>
              <a:spcAft>
                <a:spcPts val="0"/>
              </a:spcAft>
              <a:buClr>
                <a:schemeClr val="dk1"/>
              </a:buClr>
              <a:buSzPts val="1800"/>
              <a:buChar char="–"/>
              <a:defRPr/>
            </a:lvl2pPr>
            <a:lvl3pPr marL="1371600" lvl="2" indent="-342900" algn="l">
              <a:lnSpc>
                <a:spcPct val="120000"/>
              </a:lnSpc>
              <a:spcBef>
                <a:spcPts val="600"/>
              </a:spcBef>
              <a:spcAft>
                <a:spcPts val="0"/>
              </a:spcAft>
              <a:buClr>
                <a:schemeClr val="dk1"/>
              </a:buClr>
              <a:buSzPts val="1800"/>
              <a:buChar char="•"/>
              <a:defRPr/>
            </a:lvl3pPr>
            <a:lvl4pPr marL="1828800" lvl="3" indent="-342900" algn="l">
              <a:lnSpc>
                <a:spcPct val="120000"/>
              </a:lnSpc>
              <a:spcBef>
                <a:spcPts val="600"/>
              </a:spcBef>
              <a:spcAft>
                <a:spcPts val="0"/>
              </a:spcAft>
              <a:buClr>
                <a:schemeClr val="dk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52" name="Google Shape;52;p25"/>
          <p:cNvPicPr preferRelativeResize="0"/>
          <p:nvPr/>
        </p:nvPicPr>
        <p:blipFill rotWithShape="1">
          <a:blip r:embed="rId3">
            <a:alphaModFix/>
          </a:blip>
          <a:srcRect/>
          <a:stretch/>
        </p:blipFill>
        <p:spPr>
          <a:xfrm>
            <a:off x="12932416" y="6948176"/>
            <a:ext cx="488944" cy="488944"/>
          </a:xfrm>
          <a:prstGeom prst="rect">
            <a:avLst/>
          </a:prstGeom>
          <a:noFill/>
          <a:ln>
            <a:noFill/>
          </a:ln>
        </p:spPr>
      </p:pic>
      <p:sp>
        <p:nvSpPr>
          <p:cNvPr id="53" name="Google Shape;53;p25"/>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and Photo Left">
  <p:cSld name="Content and Photo Left">
    <p:spTree>
      <p:nvGrpSpPr>
        <p:cNvPr id="1" name="Shape 54"/>
        <p:cNvGrpSpPr/>
        <p:nvPr/>
      </p:nvGrpSpPr>
      <p:grpSpPr>
        <a:xfrm>
          <a:off x="0" y="0"/>
          <a:ext cx="0" cy="0"/>
          <a:chOff x="0" y="0"/>
          <a:chExt cx="0" cy="0"/>
        </a:xfrm>
      </p:grpSpPr>
      <p:sp>
        <p:nvSpPr>
          <p:cNvPr id="55" name="Google Shape;55;p26"/>
          <p:cNvSpPr txBox="1">
            <a:spLocks noGrp="1"/>
          </p:cNvSpPr>
          <p:nvPr>
            <p:ph type="title"/>
          </p:nvPr>
        </p:nvSpPr>
        <p:spPr>
          <a:xfrm>
            <a:off x="8333452" y="982462"/>
            <a:ext cx="4862405" cy="1794085"/>
          </a:xfrm>
          <a:prstGeom prst="rect">
            <a:avLst/>
          </a:prstGeom>
          <a:noFill/>
          <a:ln>
            <a:noFill/>
          </a:ln>
        </p:spPr>
        <p:txBody>
          <a:bodyPr spcFirstLastPara="1" wrap="square" lIns="91425" tIns="91425" rIns="91425" bIns="91425" anchor="t"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6"/>
          <p:cNvSpPr txBox="1">
            <a:spLocks noGrp="1"/>
          </p:cNvSpPr>
          <p:nvPr>
            <p:ph type="body" idx="1"/>
          </p:nvPr>
        </p:nvSpPr>
        <p:spPr>
          <a:xfrm>
            <a:off x="8333452" y="3052261"/>
            <a:ext cx="4862404" cy="1975926"/>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57" name="Google Shape;57;p26"/>
          <p:cNvSpPr>
            <a:spLocks noGrp="1"/>
          </p:cNvSpPr>
          <p:nvPr>
            <p:ph type="pic" idx="2"/>
          </p:nvPr>
        </p:nvSpPr>
        <p:spPr>
          <a:xfrm>
            <a:off x="2" y="0"/>
            <a:ext cx="7711707"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58" name="Google Shape;58;p26"/>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hoto and Header">
  <p:cSld name="Photo and Header">
    <p:spTree>
      <p:nvGrpSpPr>
        <p:cNvPr id="1" name="Shape 59"/>
        <p:cNvGrpSpPr/>
        <p:nvPr/>
      </p:nvGrpSpPr>
      <p:grpSpPr>
        <a:xfrm>
          <a:off x="0" y="0"/>
          <a:ext cx="0" cy="0"/>
          <a:chOff x="0" y="0"/>
          <a:chExt cx="0" cy="0"/>
        </a:xfrm>
      </p:grpSpPr>
      <p:sp>
        <p:nvSpPr>
          <p:cNvPr id="60" name="Google Shape;60;p27"/>
          <p:cNvSpPr>
            <a:spLocks noGrp="1"/>
          </p:cNvSpPr>
          <p:nvPr>
            <p:ph type="pic" idx="2"/>
          </p:nvPr>
        </p:nvSpPr>
        <p:spPr>
          <a:xfrm>
            <a:off x="0" y="0"/>
            <a:ext cx="13817599" cy="710065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grpSp>
        <p:nvGrpSpPr>
          <p:cNvPr id="61" name="Google Shape;61;p27"/>
          <p:cNvGrpSpPr/>
          <p:nvPr/>
        </p:nvGrpSpPr>
        <p:grpSpPr>
          <a:xfrm>
            <a:off x="0" y="7049630"/>
            <a:ext cx="13817600" cy="722770"/>
            <a:chOff x="0" y="7049630"/>
            <a:chExt cx="13817600" cy="722770"/>
          </a:xfrm>
        </p:grpSpPr>
        <p:pic>
          <p:nvPicPr>
            <p:cNvPr id="62" name="Google Shape;62;p27"/>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63" name="Google Shape;63;p27"/>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64" name="Google Shape;64;p27"/>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Full Photo">
  <p:cSld name="Full Photo">
    <p:spTree>
      <p:nvGrpSpPr>
        <p:cNvPr id="1" name="Shape 65"/>
        <p:cNvGrpSpPr/>
        <p:nvPr/>
      </p:nvGrpSpPr>
      <p:grpSpPr>
        <a:xfrm>
          <a:off x="0" y="0"/>
          <a:ext cx="0" cy="0"/>
          <a:chOff x="0" y="0"/>
          <a:chExt cx="0" cy="0"/>
        </a:xfrm>
      </p:grpSpPr>
      <p:sp>
        <p:nvSpPr>
          <p:cNvPr id="66" name="Google Shape;66;p28"/>
          <p:cNvSpPr>
            <a:spLocks noGrp="1"/>
          </p:cNvSpPr>
          <p:nvPr>
            <p:ph type="pic" idx="2"/>
          </p:nvPr>
        </p:nvSpPr>
        <p:spPr>
          <a:xfrm>
            <a:off x="0" y="0"/>
            <a:ext cx="13817599"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67" name="Google Shape;67;p28"/>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hart and Content">
  <p:cSld name="Chart and Content">
    <p:spTree>
      <p:nvGrpSpPr>
        <p:cNvPr id="1" name="Shape 68"/>
        <p:cNvGrpSpPr/>
        <p:nvPr/>
      </p:nvGrpSpPr>
      <p:grpSpPr>
        <a:xfrm>
          <a:off x="0" y="0"/>
          <a:ext cx="0" cy="0"/>
          <a:chOff x="0" y="0"/>
          <a:chExt cx="0" cy="0"/>
        </a:xfrm>
      </p:grpSpPr>
      <p:sp>
        <p:nvSpPr>
          <p:cNvPr id="69" name="Google Shape;69;p29"/>
          <p:cNvSpPr txBox="1">
            <a:spLocks noGrp="1"/>
          </p:cNvSpPr>
          <p:nvPr>
            <p:ph type="title"/>
          </p:nvPr>
        </p:nvSpPr>
        <p:spPr>
          <a:xfrm>
            <a:off x="9150030" y="2317590"/>
            <a:ext cx="4039498" cy="1286510"/>
          </a:xfrm>
          <a:prstGeom prst="rect">
            <a:avLst/>
          </a:prstGeom>
          <a:noFill/>
          <a:ln>
            <a:noFill/>
          </a:ln>
        </p:spPr>
        <p:txBody>
          <a:bodyPr spcFirstLastPara="1" wrap="square" lIns="101850" tIns="50925" rIns="101850" bIns="50925" anchor="t" anchorCtr="0">
            <a:spAutoFit/>
          </a:bodyPr>
          <a:lstStyle>
            <a:lvl1pPr lvl="0" algn="l">
              <a:lnSpc>
                <a:spcPct val="100000"/>
              </a:lnSpc>
              <a:spcBef>
                <a:spcPts val="0"/>
              </a:spcBef>
              <a:spcAft>
                <a:spcPts val="0"/>
              </a:spcAft>
              <a:buClr>
                <a:schemeClr val="dk2"/>
              </a:buClr>
              <a:buSzPts val="3846"/>
              <a:buFont typeface="Arial"/>
              <a:buNone/>
              <a:defRPr sz="3846"/>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9"/>
          <p:cNvSpPr txBox="1">
            <a:spLocks noGrp="1"/>
          </p:cNvSpPr>
          <p:nvPr>
            <p:ph type="body" idx="1"/>
          </p:nvPr>
        </p:nvSpPr>
        <p:spPr>
          <a:xfrm>
            <a:off x="9150030" y="3729514"/>
            <a:ext cx="4039498" cy="970526"/>
          </a:xfrm>
          <a:prstGeom prst="rect">
            <a:avLst/>
          </a:prstGeom>
          <a:noFill/>
          <a:ln>
            <a:noFill/>
          </a:ln>
        </p:spPr>
        <p:txBody>
          <a:bodyPr spcFirstLastPara="1" wrap="square" lIns="91425" tIns="91425" rIns="91425" bIns="91425" anchor="t" anchorCtr="0">
            <a:spAutoFit/>
          </a:bodyPr>
          <a:lstStyle>
            <a:lvl1pPr marL="457200" lvl="0" indent="-228600" algn="l">
              <a:lnSpc>
                <a:spcPct val="114000"/>
              </a:lnSpc>
              <a:spcBef>
                <a:spcPts val="600"/>
              </a:spcBef>
              <a:spcAft>
                <a:spcPts val="0"/>
              </a:spcAft>
              <a:buClr>
                <a:schemeClr val="dk1"/>
              </a:buClr>
              <a:buSzPts val="1800"/>
              <a:buNone/>
              <a:defRPr/>
            </a:lvl1pPr>
            <a:lvl2pPr marL="914400" lvl="1" indent="-342900" algn="l">
              <a:lnSpc>
                <a:spcPct val="120000"/>
              </a:lnSpc>
              <a:spcBef>
                <a:spcPts val="600"/>
              </a:spcBef>
              <a:spcAft>
                <a:spcPts val="0"/>
              </a:spcAft>
              <a:buClr>
                <a:schemeClr val="dk1"/>
              </a:buClr>
              <a:buSzPts val="1800"/>
              <a:buChar char="–"/>
              <a:defRPr/>
            </a:lvl2pPr>
            <a:lvl3pPr marL="1371600" lvl="2" indent="-342900" algn="l">
              <a:lnSpc>
                <a:spcPct val="120000"/>
              </a:lnSpc>
              <a:spcBef>
                <a:spcPts val="600"/>
              </a:spcBef>
              <a:spcAft>
                <a:spcPts val="0"/>
              </a:spcAft>
              <a:buClr>
                <a:schemeClr val="dk1"/>
              </a:buClr>
              <a:buSzPts val="1800"/>
              <a:buChar char="•"/>
              <a:defRPr/>
            </a:lvl3pPr>
            <a:lvl4pPr marL="1828800" lvl="3" indent="-342900" algn="l">
              <a:lnSpc>
                <a:spcPct val="120000"/>
              </a:lnSpc>
              <a:spcBef>
                <a:spcPts val="600"/>
              </a:spcBef>
              <a:spcAft>
                <a:spcPts val="0"/>
              </a:spcAft>
              <a:buClr>
                <a:schemeClr val="dk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29"/>
          <p:cNvSpPr>
            <a:spLocks noGrp="1"/>
          </p:cNvSpPr>
          <p:nvPr>
            <p:ph type="chart" idx="2"/>
          </p:nvPr>
        </p:nvSpPr>
        <p:spPr>
          <a:xfrm>
            <a:off x="1269232" y="1443039"/>
            <a:ext cx="6863004" cy="4996263"/>
          </a:xfrm>
          <a:prstGeom prst="rect">
            <a:avLst/>
          </a:prstGeom>
          <a:noFill/>
          <a:ln>
            <a:noFill/>
          </a:ln>
        </p:spPr>
        <p:txBody>
          <a:bodyPr spcFirstLastPara="1" wrap="square" lIns="91425" tIns="91425" rIns="91425" bIns="91425" anchor="ctr" anchorCtr="0">
            <a:norm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grpSp>
        <p:nvGrpSpPr>
          <p:cNvPr id="72" name="Google Shape;72;p29"/>
          <p:cNvGrpSpPr/>
          <p:nvPr/>
        </p:nvGrpSpPr>
        <p:grpSpPr>
          <a:xfrm>
            <a:off x="0" y="7049630"/>
            <a:ext cx="13817600" cy="722770"/>
            <a:chOff x="0" y="7049630"/>
            <a:chExt cx="13817600" cy="722770"/>
          </a:xfrm>
        </p:grpSpPr>
        <p:pic>
          <p:nvPicPr>
            <p:cNvPr id="73" name="Google Shape;73;p29"/>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74" name="Google Shape;74;p29"/>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75" name="Google Shape;75;p2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White">
  <p:cSld name="Blank White">
    <p:spTree>
      <p:nvGrpSpPr>
        <p:cNvPr id="1" name="Shape 76"/>
        <p:cNvGrpSpPr/>
        <p:nvPr/>
      </p:nvGrpSpPr>
      <p:grpSpPr>
        <a:xfrm>
          <a:off x="0" y="0"/>
          <a:ext cx="0" cy="0"/>
          <a:chOff x="0" y="0"/>
          <a:chExt cx="0" cy="0"/>
        </a:xfrm>
      </p:grpSpPr>
      <p:sp>
        <p:nvSpPr>
          <p:cNvPr id="77" name="Google Shape;77;p3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losing Green Dots">
  <p:cSld name="Closing Green Dots">
    <p:bg>
      <p:bgPr>
        <a:solidFill>
          <a:schemeClr val="dk2"/>
        </a:solidFill>
        <a:effectLst/>
      </p:bgPr>
    </p:bg>
    <p:spTree>
      <p:nvGrpSpPr>
        <p:cNvPr id="1" name="Shape 78"/>
        <p:cNvGrpSpPr/>
        <p:nvPr/>
      </p:nvGrpSpPr>
      <p:grpSpPr>
        <a:xfrm>
          <a:off x="0" y="0"/>
          <a:ext cx="0" cy="0"/>
          <a:chOff x="0" y="0"/>
          <a:chExt cx="0" cy="0"/>
        </a:xfrm>
      </p:grpSpPr>
      <p:pic>
        <p:nvPicPr>
          <p:cNvPr id="79" name="Google Shape;79;p31"/>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80" name="Google Shape;80;p31"/>
          <p:cNvSpPr txBox="1"/>
          <p:nvPr/>
        </p:nvSpPr>
        <p:spPr>
          <a:xfrm>
            <a:off x="3864854" y="3288660"/>
            <a:ext cx="6087891" cy="1107996"/>
          </a:xfrm>
          <a:prstGeom prst="rect">
            <a:avLst/>
          </a:prstGeom>
          <a:noFill/>
          <a:ln>
            <a:noFill/>
          </a:ln>
        </p:spPr>
        <p:txBody>
          <a:bodyPr spcFirstLastPara="1" wrap="square" lIns="91425" tIns="91425" rIns="91425" bIns="91425" anchor="b" anchorCtr="0">
            <a:spAutoFit/>
          </a:bodyPr>
          <a:lstStyle/>
          <a:p>
            <a:pPr marL="0" marR="0" lvl="0" indent="0" algn="ctr" rtl="0">
              <a:lnSpc>
                <a:spcPct val="100000"/>
              </a:lnSpc>
              <a:spcBef>
                <a:spcPts val="0"/>
              </a:spcBef>
              <a:spcAft>
                <a:spcPts val="0"/>
              </a:spcAft>
              <a:buClr>
                <a:schemeClr val="lt1"/>
              </a:buClr>
              <a:buSzPts val="6000"/>
              <a:buFont typeface="Arial"/>
              <a:buNone/>
            </a:pPr>
            <a:r>
              <a:rPr lang="en-US" sz="6000" b="0" i="0" u="none" strike="noStrike" cap="none">
                <a:solidFill>
                  <a:schemeClr val="lt1"/>
                </a:solidFill>
                <a:latin typeface="Arial"/>
                <a:ea typeface="Arial"/>
                <a:cs typeface="Arial"/>
                <a:sym typeface="Arial"/>
              </a:rPr>
              <a:t>Thank you</a:t>
            </a:r>
            <a:endParaRPr sz="1400" b="0" i="0" u="none" strike="noStrike" cap="none">
              <a:solidFill>
                <a:srgbClr val="000000"/>
              </a:solidFill>
              <a:latin typeface="Arial"/>
              <a:ea typeface="Arial"/>
              <a:cs typeface="Arial"/>
              <a:sym typeface="Arial"/>
            </a:endParaRPr>
          </a:p>
        </p:txBody>
      </p:sp>
      <p:pic>
        <p:nvPicPr>
          <p:cNvPr id="81" name="Google Shape;81;p31"/>
          <p:cNvPicPr preferRelativeResize="0"/>
          <p:nvPr/>
        </p:nvPicPr>
        <p:blipFill rotWithShape="1">
          <a:blip r:embed="rId3">
            <a:alphaModFix/>
          </a:blip>
          <a:srcRect/>
          <a:stretch/>
        </p:blipFill>
        <p:spPr>
          <a:xfrm>
            <a:off x="3694772" y="606859"/>
            <a:ext cx="6471598" cy="6471598"/>
          </a:xfrm>
          <a:prstGeom prst="rect">
            <a:avLst/>
          </a:prstGeom>
          <a:noFill/>
          <a:ln>
            <a:noFill/>
          </a:ln>
        </p:spPr>
      </p:pic>
      <p:pic>
        <p:nvPicPr>
          <p:cNvPr id="82" name="Google Shape;82;p31"/>
          <p:cNvPicPr preferRelativeResize="0"/>
          <p:nvPr/>
        </p:nvPicPr>
        <p:blipFill rotWithShape="1">
          <a:blip r:embed="rId4">
            <a:alphaModFix/>
          </a:blip>
          <a:srcRect/>
          <a:stretch/>
        </p:blipFill>
        <p:spPr>
          <a:xfrm>
            <a:off x="510421" y="6299183"/>
            <a:ext cx="3981647" cy="1134769"/>
          </a:xfrm>
          <a:prstGeom prst="rect">
            <a:avLst/>
          </a:prstGeom>
          <a:noFill/>
          <a:ln>
            <a:noFill/>
          </a:ln>
        </p:spPr>
      </p:pic>
      <p:sp>
        <p:nvSpPr>
          <p:cNvPr id="83" name="Google Shape;83;p31"/>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marR="0" lvl="0" algn="l" rtl="0">
              <a:lnSpc>
                <a:spcPct val="100000"/>
              </a:lnSpc>
              <a:spcBef>
                <a:spcPts val="0"/>
              </a:spcBef>
              <a:spcAft>
                <a:spcPts val="0"/>
              </a:spcAft>
              <a:buClr>
                <a:schemeClr val="dk2"/>
              </a:buClr>
              <a:buSzPts val="5400"/>
              <a:buFont typeface="Arial"/>
              <a:buNone/>
              <a:defRPr sz="5400" b="0"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628074" y="2081483"/>
            <a:ext cx="12561453" cy="3093154"/>
          </a:xfrm>
          <a:prstGeom prst="rect">
            <a:avLst/>
          </a:prstGeom>
          <a:noFill/>
          <a:ln>
            <a:noFill/>
          </a:ln>
        </p:spPr>
        <p:txBody>
          <a:bodyPr spcFirstLastPara="1" wrap="square" lIns="91425" tIns="91425" rIns="91425" bIns="91425" anchor="t" anchorCtr="0">
            <a:spAutoFit/>
          </a:bodyPr>
          <a:lstStyle>
            <a:lvl1pPr marL="457200" marR="0" lvl="0" indent="-342900"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3248"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L="2743200" marR="0" lvl="5"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L="3200400" marR="0" lvl="6"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L="3657600" marR="0" lvl="7"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L="4114800" marR="0" lvl="8" indent="-42049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12" name="Google Shape;12;p1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1" r:id="rId1"/>
    <p:sldLayoutId id="2147483649"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1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4.tif"/><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6.tif"/><Relationship Id="rId4" Type="http://schemas.openxmlformats.org/officeDocument/2006/relationships/image" Target="../media/image15.tif"/></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microsoft.com/office/2007/relationships/media" Target="../media/media3.mp4"/><Relationship Id="rId7" Type="http://schemas.openxmlformats.org/officeDocument/2006/relationships/image" Target="../media/image17.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notesSlide" Target="../notesSlides/notesSlide8.xml"/><Relationship Id="rId5" Type="http://schemas.openxmlformats.org/officeDocument/2006/relationships/slideLayout" Target="../slideLayouts/slideLayout1.xml"/><Relationship Id="rId4" Type="http://schemas.openxmlformats.org/officeDocument/2006/relationships/video" Target="../media/media3.mp4"/><Relationship Id="rId9" Type="http://schemas.openxmlformats.org/officeDocument/2006/relationships/hyperlink" Target="https://doi.org/10.1101/2021.09.03.45885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200526-7C72-4F5D-8901-930086BCA37B}"/>
              </a:ext>
            </a:extLst>
          </p:cNvPr>
          <p:cNvSpPr>
            <a:spLocks noGrp="1"/>
          </p:cNvSpPr>
          <p:nvPr>
            <p:ph type="body" idx="1"/>
          </p:nvPr>
        </p:nvSpPr>
        <p:spPr>
          <a:xfrm>
            <a:off x="3515258" y="2516048"/>
            <a:ext cx="6471598" cy="3145934"/>
          </a:xfrm>
        </p:spPr>
        <p:txBody>
          <a:bodyPr>
            <a:normAutofit/>
          </a:bodyPr>
          <a:lstStyle/>
          <a:p>
            <a:r>
              <a:rPr lang="en-US" sz="4000" dirty="0"/>
              <a:t>The Nucleus’ Physical Role in Collective Cell Migration</a:t>
            </a:r>
          </a:p>
        </p:txBody>
      </p:sp>
      <p:sp>
        <p:nvSpPr>
          <p:cNvPr id="3" name="Text Placeholder 2">
            <a:extLst>
              <a:ext uri="{FF2B5EF4-FFF2-40B4-BE49-F238E27FC236}">
                <a16:creationId xmlns:a16="http://schemas.microsoft.com/office/drawing/2014/main" id="{89D15496-9AC6-4C8B-9202-931A065A076B}"/>
              </a:ext>
            </a:extLst>
          </p:cNvPr>
          <p:cNvSpPr>
            <a:spLocks noGrp="1"/>
          </p:cNvSpPr>
          <p:nvPr>
            <p:ph type="body" idx="2"/>
          </p:nvPr>
        </p:nvSpPr>
        <p:spPr>
          <a:xfrm>
            <a:off x="8760031" y="6803537"/>
            <a:ext cx="4437410" cy="557045"/>
          </a:xfrm>
        </p:spPr>
        <p:txBody>
          <a:bodyPr/>
          <a:lstStyle/>
          <a:p>
            <a:r>
              <a:rPr lang="en-US" dirty="0"/>
              <a:t>Presented By: Brady Hine</a:t>
            </a:r>
          </a:p>
        </p:txBody>
      </p:sp>
    </p:spTree>
    <p:extLst>
      <p:ext uri="{BB962C8B-B14F-4D97-AF65-F5344CB8AC3E}">
        <p14:creationId xmlns:p14="http://schemas.microsoft.com/office/powerpoint/2010/main" val="371382004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88F7F90-E2E1-471E-8889-0F48319BE199}"/>
              </a:ext>
            </a:extLst>
          </p:cNvPr>
          <p:cNvGrpSpPr/>
          <p:nvPr/>
        </p:nvGrpSpPr>
        <p:grpSpPr>
          <a:xfrm>
            <a:off x="628105" y="1689598"/>
            <a:ext cx="5869838" cy="4594372"/>
            <a:chOff x="7319684" y="1689598"/>
            <a:chExt cx="5869838" cy="4594372"/>
          </a:xfrm>
        </p:grpSpPr>
        <p:sp>
          <p:nvSpPr>
            <p:cNvPr id="10" name="Freeform: Shape 9">
              <a:extLst>
                <a:ext uri="{FF2B5EF4-FFF2-40B4-BE49-F238E27FC236}">
                  <a16:creationId xmlns:a16="http://schemas.microsoft.com/office/drawing/2014/main" id="{0860A94A-4AE9-4655-9982-694EB3B07679}"/>
                </a:ext>
              </a:extLst>
            </p:cNvPr>
            <p:cNvSpPr/>
            <p:nvPr/>
          </p:nvSpPr>
          <p:spPr>
            <a:xfrm>
              <a:off x="7319742" y="1689598"/>
              <a:ext cx="5869780" cy="1814400"/>
            </a:xfrm>
            <a:custGeom>
              <a:avLst/>
              <a:gdLst>
                <a:gd name="connsiteX0" fmla="*/ 0 w 5869780"/>
                <a:gd name="connsiteY0" fmla="*/ 0 h 1814400"/>
                <a:gd name="connsiteX1" fmla="*/ 5869780 w 5869780"/>
                <a:gd name="connsiteY1" fmla="*/ 0 h 1814400"/>
                <a:gd name="connsiteX2" fmla="*/ 5869780 w 5869780"/>
                <a:gd name="connsiteY2" fmla="*/ 1814400 h 1814400"/>
                <a:gd name="connsiteX3" fmla="*/ 0 w 5869780"/>
                <a:gd name="connsiteY3" fmla="*/ 1814400 h 1814400"/>
                <a:gd name="connsiteX4" fmla="*/ 0 w 5869780"/>
                <a:gd name="connsiteY4" fmla="*/ 0 h 18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1814400">
                  <a:moveTo>
                    <a:pt x="0" y="0"/>
                  </a:moveTo>
                  <a:lnTo>
                    <a:pt x="5869780" y="0"/>
                  </a:lnTo>
                  <a:lnTo>
                    <a:pt x="5869780" y="1814400"/>
                  </a:lnTo>
                  <a:lnTo>
                    <a:pt x="0" y="1814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2928" tIns="178816" rIns="312928" bIns="178816" numCol="1" spcCol="1270" anchor="ctr" anchorCtr="0">
              <a:noAutofit/>
            </a:bodyPr>
            <a:lstStyle/>
            <a:p>
              <a:pPr marL="0" lvl="0" indent="0" algn="ctr" defTabSz="1955800">
                <a:lnSpc>
                  <a:spcPct val="90000"/>
                </a:lnSpc>
                <a:spcBef>
                  <a:spcPct val="0"/>
                </a:spcBef>
                <a:spcAft>
                  <a:spcPct val="35000"/>
                </a:spcAft>
                <a:buNone/>
              </a:pPr>
              <a:r>
                <a:rPr lang="en-US" sz="4400" kern="1200" dirty="0"/>
                <a:t>Significance</a:t>
              </a:r>
            </a:p>
          </p:txBody>
        </p:sp>
        <p:sp>
          <p:nvSpPr>
            <p:cNvPr id="11" name="Freeform: Shape 10">
              <a:extLst>
                <a:ext uri="{FF2B5EF4-FFF2-40B4-BE49-F238E27FC236}">
                  <a16:creationId xmlns:a16="http://schemas.microsoft.com/office/drawing/2014/main" id="{5BD4FA7C-D02C-4C6B-878E-EAC03A804A75}"/>
                </a:ext>
              </a:extLst>
            </p:cNvPr>
            <p:cNvSpPr/>
            <p:nvPr/>
          </p:nvSpPr>
          <p:spPr>
            <a:xfrm>
              <a:off x="7319684" y="3517010"/>
              <a:ext cx="5869780" cy="2766960"/>
            </a:xfrm>
            <a:custGeom>
              <a:avLst/>
              <a:gdLst>
                <a:gd name="connsiteX0" fmla="*/ 0 w 5869780"/>
                <a:gd name="connsiteY0" fmla="*/ 0 h 2766960"/>
                <a:gd name="connsiteX1" fmla="*/ 5869780 w 5869780"/>
                <a:gd name="connsiteY1" fmla="*/ 0 h 2766960"/>
                <a:gd name="connsiteX2" fmla="*/ 5869780 w 5869780"/>
                <a:gd name="connsiteY2" fmla="*/ 2766960 h 2766960"/>
                <a:gd name="connsiteX3" fmla="*/ 0 w 5869780"/>
                <a:gd name="connsiteY3" fmla="*/ 2766960 h 2766960"/>
                <a:gd name="connsiteX4" fmla="*/ 0 w 5869780"/>
                <a:gd name="connsiteY4" fmla="*/ 0 h 2766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2766960">
                  <a:moveTo>
                    <a:pt x="0" y="0"/>
                  </a:moveTo>
                  <a:lnTo>
                    <a:pt x="5869780" y="0"/>
                  </a:lnTo>
                  <a:lnTo>
                    <a:pt x="5869780" y="2766960"/>
                  </a:lnTo>
                  <a:lnTo>
                    <a:pt x="0" y="27669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Cell repopulation</a:t>
              </a:r>
              <a:endParaRPr lang="en-US" sz="4000" kern="1200" dirty="0"/>
            </a:p>
            <a:p>
              <a:pPr marL="285750" lvl="1" indent="-285750" algn="l" defTabSz="1600200">
                <a:lnSpc>
                  <a:spcPct val="90000"/>
                </a:lnSpc>
                <a:spcBef>
                  <a:spcPct val="0"/>
                </a:spcBef>
                <a:spcAft>
                  <a:spcPct val="15000"/>
                </a:spcAft>
                <a:buChar char="•"/>
              </a:pPr>
              <a:r>
                <a:rPr lang="en-US" sz="3600" kern="1200" dirty="0"/>
                <a:t>Wound healing</a:t>
              </a:r>
              <a:endParaRPr lang="en-US" sz="4000" kern="1200" dirty="0"/>
            </a:p>
            <a:p>
              <a:pPr marL="285750" lvl="1" indent="-285750" algn="l" defTabSz="1600200">
                <a:lnSpc>
                  <a:spcPct val="90000"/>
                </a:lnSpc>
                <a:spcBef>
                  <a:spcPct val="0"/>
                </a:spcBef>
                <a:spcAft>
                  <a:spcPct val="15000"/>
                </a:spcAft>
                <a:buChar char="•"/>
              </a:pPr>
              <a:r>
                <a:rPr lang="en-US" sz="3600" kern="1200" dirty="0"/>
                <a:t>Developmental tissues</a:t>
              </a:r>
              <a:endParaRPr lang="en-US" sz="4000" kern="1200" dirty="0"/>
            </a:p>
          </p:txBody>
        </p:sp>
      </p:grpSp>
      <p:grpSp>
        <p:nvGrpSpPr>
          <p:cNvPr id="12" name="Group 11">
            <a:extLst>
              <a:ext uri="{FF2B5EF4-FFF2-40B4-BE49-F238E27FC236}">
                <a16:creationId xmlns:a16="http://schemas.microsoft.com/office/drawing/2014/main" id="{D10B787D-BDE3-4F22-B64A-D29D97BBF9E1}"/>
              </a:ext>
            </a:extLst>
          </p:cNvPr>
          <p:cNvGrpSpPr/>
          <p:nvPr/>
        </p:nvGrpSpPr>
        <p:grpSpPr>
          <a:xfrm>
            <a:off x="7319684" y="1689598"/>
            <a:ext cx="5869780" cy="4594372"/>
            <a:chOff x="628134" y="1689598"/>
            <a:chExt cx="5869780" cy="4594372"/>
          </a:xfrm>
        </p:grpSpPr>
        <p:sp>
          <p:nvSpPr>
            <p:cNvPr id="13" name="Freeform: Shape 12">
              <a:extLst>
                <a:ext uri="{FF2B5EF4-FFF2-40B4-BE49-F238E27FC236}">
                  <a16:creationId xmlns:a16="http://schemas.microsoft.com/office/drawing/2014/main" id="{239B797D-10A1-4678-9D51-612866E8481B}"/>
                </a:ext>
              </a:extLst>
            </p:cNvPr>
            <p:cNvSpPr/>
            <p:nvPr/>
          </p:nvSpPr>
          <p:spPr>
            <a:xfrm>
              <a:off x="628134" y="1689598"/>
              <a:ext cx="5869780" cy="1814400"/>
            </a:xfrm>
            <a:custGeom>
              <a:avLst/>
              <a:gdLst>
                <a:gd name="connsiteX0" fmla="*/ 0 w 5869780"/>
                <a:gd name="connsiteY0" fmla="*/ 0 h 1814400"/>
                <a:gd name="connsiteX1" fmla="*/ 5869780 w 5869780"/>
                <a:gd name="connsiteY1" fmla="*/ 0 h 1814400"/>
                <a:gd name="connsiteX2" fmla="*/ 5869780 w 5869780"/>
                <a:gd name="connsiteY2" fmla="*/ 1814400 h 1814400"/>
                <a:gd name="connsiteX3" fmla="*/ 0 w 5869780"/>
                <a:gd name="connsiteY3" fmla="*/ 1814400 h 1814400"/>
                <a:gd name="connsiteX4" fmla="*/ 0 w 5869780"/>
                <a:gd name="connsiteY4" fmla="*/ 0 h 18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1814400">
                  <a:moveTo>
                    <a:pt x="0" y="0"/>
                  </a:moveTo>
                  <a:lnTo>
                    <a:pt x="5869780" y="0"/>
                  </a:lnTo>
                  <a:lnTo>
                    <a:pt x="5869780" y="1814400"/>
                  </a:lnTo>
                  <a:lnTo>
                    <a:pt x="0" y="1814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2928" tIns="178816" rIns="312928" bIns="178816" numCol="1" spcCol="1270" anchor="ctr" anchorCtr="0">
              <a:noAutofit/>
            </a:bodyPr>
            <a:lstStyle/>
            <a:p>
              <a:pPr marL="0" lvl="0" indent="0" algn="ctr" defTabSz="1955800">
                <a:lnSpc>
                  <a:spcPct val="90000"/>
                </a:lnSpc>
                <a:spcBef>
                  <a:spcPct val="0"/>
                </a:spcBef>
                <a:spcAft>
                  <a:spcPct val="35000"/>
                </a:spcAft>
                <a:buNone/>
              </a:pPr>
              <a:r>
                <a:rPr lang="en-US" sz="4400" kern="1200" dirty="0"/>
                <a:t>Problem</a:t>
              </a:r>
            </a:p>
          </p:txBody>
        </p:sp>
        <p:sp>
          <p:nvSpPr>
            <p:cNvPr id="14" name="Freeform: Shape 13">
              <a:extLst>
                <a:ext uri="{FF2B5EF4-FFF2-40B4-BE49-F238E27FC236}">
                  <a16:creationId xmlns:a16="http://schemas.microsoft.com/office/drawing/2014/main" id="{8BE041E8-3E39-4E72-854A-1EC0E2DCA1B0}"/>
                </a:ext>
              </a:extLst>
            </p:cNvPr>
            <p:cNvSpPr/>
            <p:nvPr/>
          </p:nvSpPr>
          <p:spPr>
            <a:xfrm>
              <a:off x="628134" y="3517010"/>
              <a:ext cx="5869780" cy="2766960"/>
            </a:xfrm>
            <a:custGeom>
              <a:avLst/>
              <a:gdLst>
                <a:gd name="connsiteX0" fmla="*/ 0 w 5869780"/>
                <a:gd name="connsiteY0" fmla="*/ 0 h 2766960"/>
                <a:gd name="connsiteX1" fmla="*/ 5869780 w 5869780"/>
                <a:gd name="connsiteY1" fmla="*/ 0 h 2766960"/>
                <a:gd name="connsiteX2" fmla="*/ 5869780 w 5869780"/>
                <a:gd name="connsiteY2" fmla="*/ 2766960 h 2766960"/>
                <a:gd name="connsiteX3" fmla="*/ 0 w 5869780"/>
                <a:gd name="connsiteY3" fmla="*/ 2766960 h 2766960"/>
                <a:gd name="connsiteX4" fmla="*/ 0 w 5869780"/>
                <a:gd name="connsiteY4" fmla="*/ 0 h 2766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2766960">
                  <a:moveTo>
                    <a:pt x="0" y="0"/>
                  </a:moveTo>
                  <a:lnTo>
                    <a:pt x="5869780" y="0"/>
                  </a:lnTo>
                  <a:lnTo>
                    <a:pt x="5869780" y="2766960"/>
                  </a:lnTo>
                  <a:lnTo>
                    <a:pt x="0" y="27669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Collective migration</a:t>
              </a:r>
            </a:p>
            <a:p>
              <a:pPr marL="285750" lvl="1" indent="-285750" algn="l" defTabSz="1600200">
                <a:lnSpc>
                  <a:spcPct val="90000"/>
                </a:lnSpc>
                <a:spcBef>
                  <a:spcPct val="0"/>
                </a:spcBef>
                <a:spcAft>
                  <a:spcPct val="15000"/>
                </a:spcAft>
                <a:buChar char="•"/>
              </a:pPr>
              <a:r>
                <a:rPr lang="en-US" sz="3600" kern="1200" dirty="0"/>
                <a:t>Nucleus limiting factor</a:t>
              </a:r>
            </a:p>
            <a:p>
              <a:pPr marL="285750" lvl="1" indent="-285750" algn="l" defTabSz="1600200">
                <a:lnSpc>
                  <a:spcPct val="90000"/>
                </a:lnSpc>
                <a:spcBef>
                  <a:spcPct val="0"/>
                </a:spcBef>
                <a:spcAft>
                  <a:spcPct val="15000"/>
                </a:spcAft>
                <a:buChar char="•"/>
              </a:pPr>
              <a:r>
                <a:rPr lang="en-US" sz="3600" kern="1200" dirty="0"/>
                <a:t>Scratch wound assay</a:t>
              </a:r>
            </a:p>
          </p:txBody>
        </p:sp>
      </p:grpSp>
      <p:sp>
        <p:nvSpPr>
          <p:cNvPr id="2" name="Title 1">
            <a:extLst>
              <a:ext uri="{FF2B5EF4-FFF2-40B4-BE49-F238E27FC236}">
                <a16:creationId xmlns:a16="http://schemas.microsoft.com/office/drawing/2014/main" id="{84F97842-6205-4002-9EFE-0B73AECC7BCF}"/>
              </a:ext>
            </a:extLst>
          </p:cNvPr>
          <p:cNvSpPr>
            <a:spLocks noGrp="1"/>
          </p:cNvSpPr>
          <p:nvPr>
            <p:ph type="title"/>
          </p:nvPr>
        </p:nvSpPr>
        <p:spPr/>
        <p:txBody>
          <a:bodyPr/>
          <a:lstStyle/>
          <a:p>
            <a:r>
              <a:rPr lang="en-US" u="sng" dirty="0"/>
              <a:t>Introduction</a:t>
            </a:r>
          </a:p>
        </p:txBody>
      </p:sp>
    </p:spTree>
    <p:extLst>
      <p:ext uri="{BB962C8B-B14F-4D97-AF65-F5344CB8AC3E}">
        <p14:creationId xmlns:p14="http://schemas.microsoft.com/office/powerpoint/2010/main" val="30732834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Previous Approaches</a:t>
            </a:r>
          </a:p>
        </p:txBody>
      </p:sp>
      <p:sp>
        <p:nvSpPr>
          <p:cNvPr id="3" name="Text Placeholder 2">
            <a:extLst>
              <a:ext uri="{FF2B5EF4-FFF2-40B4-BE49-F238E27FC236}">
                <a16:creationId xmlns:a16="http://schemas.microsoft.com/office/drawing/2014/main" id="{52DF7417-BC7B-46A1-8AB9-034E48297376}"/>
              </a:ext>
            </a:extLst>
          </p:cNvPr>
          <p:cNvSpPr>
            <a:spLocks noGrp="1"/>
          </p:cNvSpPr>
          <p:nvPr>
            <p:ph type="body" idx="1"/>
          </p:nvPr>
        </p:nvSpPr>
        <p:spPr>
          <a:xfrm>
            <a:off x="628072" y="1617803"/>
            <a:ext cx="4936861" cy="2154406"/>
          </a:xfrm>
        </p:spPr>
        <p:txBody>
          <a:bodyPr/>
          <a:lstStyle/>
          <a:p>
            <a:pPr>
              <a:buFont typeface="Wingdings" panose="05000000000000000000" pitchFamily="2" charset="2"/>
              <a:buChar char="Ø"/>
            </a:pPr>
            <a:r>
              <a:rPr lang="en-US" sz="2400" dirty="0"/>
              <a:t>Enucleated mammal cells</a:t>
            </a:r>
          </a:p>
          <a:p>
            <a:pPr lvl="1">
              <a:buFont typeface="Wingdings" panose="05000000000000000000" pitchFamily="2" charset="2"/>
              <a:buChar char="Ø"/>
            </a:pPr>
            <a:r>
              <a:rPr lang="en-US" sz="2200" dirty="0"/>
              <a:t>Only planar migration</a:t>
            </a:r>
          </a:p>
          <a:p>
            <a:pPr lvl="1">
              <a:buFont typeface="Wingdings" panose="05000000000000000000" pitchFamily="2" charset="2"/>
              <a:buChar char="Ø"/>
            </a:pPr>
            <a:r>
              <a:rPr lang="en-US" sz="2200" dirty="0"/>
              <a:t>Decreased migration efficiency</a:t>
            </a:r>
          </a:p>
          <a:p>
            <a:pPr lvl="1">
              <a:buFont typeface="Wingdings" panose="05000000000000000000" pitchFamily="2" charset="2"/>
              <a:buChar char="Ø"/>
            </a:pPr>
            <a:endParaRPr lang="en-US" sz="2200" dirty="0"/>
          </a:p>
        </p:txBody>
      </p:sp>
      <p:pic>
        <p:nvPicPr>
          <p:cNvPr id="6" name="Picture 5">
            <a:extLst>
              <a:ext uri="{FF2B5EF4-FFF2-40B4-BE49-F238E27FC236}">
                <a16:creationId xmlns:a16="http://schemas.microsoft.com/office/drawing/2014/main" id="{0E9B3B28-49A6-4A49-BB15-265B0FB5FAEE}"/>
              </a:ext>
            </a:extLst>
          </p:cNvPr>
          <p:cNvPicPr>
            <a:picLocks noChangeAspect="1"/>
          </p:cNvPicPr>
          <p:nvPr/>
        </p:nvPicPr>
        <p:blipFill rotWithShape="1">
          <a:blip r:embed="rId3"/>
          <a:srcRect r="32477"/>
          <a:stretch/>
        </p:blipFill>
        <p:spPr>
          <a:xfrm>
            <a:off x="531351" y="3402464"/>
            <a:ext cx="5928065" cy="3327740"/>
          </a:xfrm>
          <a:prstGeom prst="rect">
            <a:avLst/>
          </a:prstGeom>
        </p:spPr>
      </p:pic>
      <p:sp>
        <p:nvSpPr>
          <p:cNvPr id="7" name="TextBox 6">
            <a:extLst>
              <a:ext uri="{FF2B5EF4-FFF2-40B4-BE49-F238E27FC236}">
                <a16:creationId xmlns:a16="http://schemas.microsoft.com/office/drawing/2014/main" id="{AF5877DD-7E7D-481C-84CE-B2DFD18D59B6}"/>
              </a:ext>
            </a:extLst>
          </p:cNvPr>
          <p:cNvSpPr txBox="1"/>
          <p:nvPr/>
        </p:nvSpPr>
        <p:spPr>
          <a:xfrm>
            <a:off x="124114" y="6514760"/>
            <a:ext cx="6784686" cy="430887"/>
          </a:xfrm>
          <a:prstGeom prst="rect">
            <a:avLst/>
          </a:prstGeom>
          <a:noFill/>
        </p:spPr>
        <p:txBody>
          <a:bodyPr wrap="square" rtlCol="0">
            <a:spAutoFit/>
          </a:bodyPr>
          <a:lstStyle/>
          <a:p>
            <a:r>
              <a:rPr lang="en-US" sz="1100" dirty="0">
                <a:effectLst/>
                <a:latin typeface="Arial" panose="020B0604020202020204" pitchFamily="34" charset="0"/>
                <a:ea typeface="Calibri" panose="020F0502020204030204" pitchFamily="34" charset="0"/>
              </a:rPr>
              <a:t>D. M. Graham </a:t>
            </a:r>
            <a:r>
              <a:rPr lang="en-US" sz="1100" i="1" dirty="0">
                <a:effectLst/>
                <a:latin typeface="Arial" panose="020B0604020202020204" pitchFamily="34" charset="0"/>
                <a:ea typeface="Calibri" panose="020F0502020204030204" pitchFamily="34" charset="0"/>
              </a:rPr>
              <a:t>et al.</a:t>
            </a:r>
            <a:r>
              <a:rPr lang="en-US" sz="1100" dirty="0">
                <a:effectLst/>
                <a:latin typeface="Arial" panose="020B0604020202020204" pitchFamily="34" charset="0"/>
                <a:ea typeface="Calibri" panose="020F0502020204030204" pitchFamily="34" charset="0"/>
              </a:rPr>
              <a:t>, “Enucleated cells reveal differential roles of the nucleus in cell migration, polarity, and </a:t>
            </a:r>
            <a:r>
              <a:rPr lang="en-US" sz="1100" dirty="0" err="1">
                <a:effectLst/>
                <a:latin typeface="Arial" panose="020B0604020202020204" pitchFamily="34" charset="0"/>
                <a:ea typeface="Calibri" panose="020F0502020204030204" pitchFamily="34" charset="0"/>
              </a:rPr>
              <a:t>mechanotransduction</a:t>
            </a:r>
            <a:r>
              <a:rPr lang="en-US" sz="1100" dirty="0">
                <a:effectLst/>
                <a:latin typeface="Arial" panose="020B0604020202020204" pitchFamily="34" charset="0"/>
                <a:ea typeface="Calibri" panose="020F0502020204030204" pitchFamily="34" charset="0"/>
              </a:rPr>
              <a:t>,” </a:t>
            </a:r>
            <a:r>
              <a:rPr lang="en-US" sz="1100" i="1" dirty="0">
                <a:effectLst/>
                <a:latin typeface="Arial" panose="020B0604020202020204" pitchFamily="34" charset="0"/>
                <a:ea typeface="Calibri" panose="020F0502020204030204" pitchFamily="34" charset="0"/>
              </a:rPr>
              <a:t>J. Cell Biol.</a:t>
            </a:r>
            <a:r>
              <a:rPr lang="en-US" sz="1100" dirty="0">
                <a:effectLst/>
                <a:latin typeface="Arial" panose="020B0604020202020204" pitchFamily="34" charset="0"/>
                <a:ea typeface="Calibri" panose="020F0502020204030204" pitchFamily="34" charset="0"/>
              </a:rPr>
              <a:t>, vol. 217, no. 3, pp. 895–914, Mar. 2018, </a:t>
            </a:r>
            <a:r>
              <a:rPr lang="en-US" sz="1100" dirty="0" err="1">
                <a:effectLst/>
                <a:latin typeface="Arial" panose="020B0604020202020204" pitchFamily="34" charset="0"/>
                <a:ea typeface="Calibri" panose="020F0502020204030204" pitchFamily="34" charset="0"/>
              </a:rPr>
              <a:t>doi</a:t>
            </a:r>
            <a:r>
              <a:rPr lang="en-US" sz="1100" dirty="0">
                <a:effectLst/>
                <a:latin typeface="Arial" panose="020B0604020202020204" pitchFamily="34" charset="0"/>
                <a:ea typeface="Calibri" panose="020F0502020204030204" pitchFamily="34" charset="0"/>
              </a:rPr>
              <a:t>: 10.1083/JCB.201706097.</a:t>
            </a:r>
            <a:endParaRPr lang="en-US" sz="1000" dirty="0"/>
          </a:p>
        </p:txBody>
      </p:sp>
      <p:sp>
        <p:nvSpPr>
          <p:cNvPr id="8" name="Text Placeholder 2">
            <a:extLst>
              <a:ext uri="{FF2B5EF4-FFF2-40B4-BE49-F238E27FC236}">
                <a16:creationId xmlns:a16="http://schemas.microsoft.com/office/drawing/2014/main" id="{2016C84C-F7BF-42B2-8DCB-892CB3782060}"/>
              </a:ext>
            </a:extLst>
          </p:cNvPr>
          <p:cNvSpPr txBox="1">
            <a:spLocks/>
          </p:cNvSpPr>
          <p:nvPr/>
        </p:nvSpPr>
        <p:spPr>
          <a:xfrm>
            <a:off x="7316037" y="1617803"/>
            <a:ext cx="4936861" cy="1671196"/>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42900"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3248" algn="l" rtl="0">
              <a:lnSpc>
                <a:spcPct val="100000"/>
              </a:lnSpc>
              <a:spcBef>
                <a:spcPts val="600"/>
              </a:spcBef>
              <a:spcAft>
                <a:spcPts val="0"/>
              </a:spcAft>
              <a:buClr>
                <a:schemeClr val="dk1"/>
              </a:buClr>
              <a:buSzPts val="1648"/>
              <a:buFont typeface="Arial"/>
              <a:buChar char="»"/>
              <a:defRPr sz="1648" b="0" i="0" u="none" strike="noStrike" cap="none">
                <a:solidFill>
                  <a:schemeClr val="dk1"/>
                </a:solidFill>
                <a:latin typeface="Libre Franklin"/>
                <a:ea typeface="Libre Franklin"/>
                <a:cs typeface="Libre Franklin"/>
                <a:sym typeface="Libre Franklin"/>
              </a:defRPr>
            </a:lvl5pPr>
            <a:lvl6pPr marL="2743200" marR="0" lvl="5" indent="-342900" algn="l" rtl="0">
              <a:lnSpc>
                <a:spcPct val="100000"/>
              </a:lnSpc>
              <a:spcBef>
                <a:spcPts val="360"/>
              </a:spcBef>
              <a:spcAft>
                <a:spcPts val="0"/>
              </a:spcAft>
              <a:buClr>
                <a:schemeClr val="dk1"/>
              </a:buClr>
              <a:buSzPts val="1800"/>
              <a:buFont typeface="Arial"/>
              <a:buChar char="•"/>
              <a:defRPr sz="3022"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dk1"/>
              </a:buClr>
              <a:buSzPts val="1800"/>
              <a:buFont typeface="Arial"/>
              <a:buChar char="•"/>
              <a:defRPr sz="3022"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dk1"/>
              </a:buClr>
              <a:buSzPts val="1800"/>
              <a:buFont typeface="Arial"/>
              <a:buChar char="•"/>
              <a:defRPr sz="3022"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dk1"/>
              </a:buClr>
              <a:buSzPts val="1800"/>
              <a:buFont typeface="Arial"/>
              <a:buChar char="•"/>
              <a:defRPr sz="3022" b="0" i="0" u="none" strike="noStrike" cap="none">
                <a:solidFill>
                  <a:schemeClr val="dk1"/>
                </a:solidFill>
                <a:latin typeface="Arial"/>
                <a:ea typeface="Arial"/>
                <a:cs typeface="Arial"/>
                <a:sym typeface="Arial"/>
              </a:defRPr>
            </a:lvl9pPr>
          </a:lstStyle>
          <a:p>
            <a:pPr>
              <a:buFont typeface="Wingdings" panose="05000000000000000000" pitchFamily="2" charset="2"/>
              <a:buChar char="Ø"/>
            </a:pPr>
            <a:r>
              <a:rPr lang="en-US" sz="2400" dirty="0"/>
              <a:t>Metastatic prostate cancer</a:t>
            </a:r>
          </a:p>
          <a:p>
            <a:pPr lvl="1">
              <a:buFont typeface="Wingdings" panose="05000000000000000000" pitchFamily="2" charset="2"/>
              <a:buChar char="Ø"/>
            </a:pPr>
            <a:r>
              <a:rPr lang="en-US" sz="2200" dirty="0"/>
              <a:t>Cancer vs. normal cell nucleus</a:t>
            </a:r>
          </a:p>
          <a:p>
            <a:pPr lvl="1">
              <a:buFont typeface="Wingdings" panose="05000000000000000000" pitchFamily="2" charset="2"/>
              <a:buChar char="Ø"/>
            </a:pPr>
            <a:r>
              <a:rPr lang="en-US" sz="2200" dirty="0"/>
              <a:t>Varied aggressiveness </a:t>
            </a:r>
          </a:p>
        </p:txBody>
      </p:sp>
      <p:pic>
        <p:nvPicPr>
          <p:cNvPr id="9" name="Picture 8">
            <a:extLst>
              <a:ext uri="{FF2B5EF4-FFF2-40B4-BE49-F238E27FC236}">
                <a16:creationId xmlns:a16="http://schemas.microsoft.com/office/drawing/2014/main" id="{0908AC0D-60CC-4162-A7D6-F654F9FE937B}"/>
              </a:ext>
            </a:extLst>
          </p:cNvPr>
          <p:cNvPicPr>
            <a:picLocks noChangeAspect="1"/>
          </p:cNvPicPr>
          <p:nvPr/>
        </p:nvPicPr>
        <p:blipFill rotWithShape="1">
          <a:blip r:embed="rId4"/>
          <a:srcRect t="42883" r="43074"/>
          <a:stretch/>
        </p:blipFill>
        <p:spPr>
          <a:xfrm>
            <a:off x="7358186" y="3694337"/>
            <a:ext cx="3190070" cy="2743993"/>
          </a:xfrm>
          <a:prstGeom prst="rect">
            <a:avLst/>
          </a:prstGeom>
        </p:spPr>
      </p:pic>
      <p:pic>
        <p:nvPicPr>
          <p:cNvPr id="10" name="Picture 9">
            <a:extLst>
              <a:ext uri="{FF2B5EF4-FFF2-40B4-BE49-F238E27FC236}">
                <a16:creationId xmlns:a16="http://schemas.microsoft.com/office/drawing/2014/main" id="{A3658C7A-2727-4690-B599-6FBD9F4EE788}"/>
              </a:ext>
            </a:extLst>
          </p:cNvPr>
          <p:cNvPicPr>
            <a:picLocks noChangeAspect="1"/>
          </p:cNvPicPr>
          <p:nvPr/>
        </p:nvPicPr>
        <p:blipFill rotWithShape="1">
          <a:blip r:embed="rId4"/>
          <a:srcRect l="2555" t="17651" r="52279" b="57117"/>
          <a:stretch/>
        </p:blipFill>
        <p:spPr>
          <a:xfrm>
            <a:off x="10548256" y="4460242"/>
            <a:ext cx="2531065" cy="1212182"/>
          </a:xfrm>
          <a:prstGeom prst="rect">
            <a:avLst/>
          </a:prstGeom>
        </p:spPr>
      </p:pic>
      <p:sp>
        <p:nvSpPr>
          <p:cNvPr id="11" name="TextBox 10">
            <a:extLst>
              <a:ext uri="{FF2B5EF4-FFF2-40B4-BE49-F238E27FC236}">
                <a16:creationId xmlns:a16="http://schemas.microsoft.com/office/drawing/2014/main" id="{962B5016-2F20-456B-9722-209273D75659}"/>
              </a:ext>
            </a:extLst>
          </p:cNvPr>
          <p:cNvSpPr txBox="1"/>
          <p:nvPr/>
        </p:nvSpPr>
        <p:spPr>
          <a:xfrm>
            <a:off x="7316037" y="6514760"/>
            <a:ext cx="6102933" cy="430887"/>
          </a:xfrm>
          <a:prstGeom prst="rect">
            <a:avLst/>
          </a:prstGeom>
          <a:noFill/>
        </p:spPr>
        <p:txBody>
          <a:bodyPr wrap="square">
            <a:spAutoFit/>
          </a:bodyPr>
          <a:lstStyle/>
          <a:p>
            <a:r>
              <a:rPr lang="en-US" sz="1100" dirty="0">
                <a:effectLst/>
                <a:latin typeface="Arial" panose="020B0604020202020204" pitchFamily="34" charset="0"/>
                <a:ea typeface="Calibri" panose="020F0502020204030204" pitchFamily="34" charset="0"/>
              </a:rPr>
              <a:t>Z. S. Khan, J. M. Santos, and F. Hussain, “Aggressive prostate cancer cell nuclei have reduced stiffness,” </a:t>
            </a:r>
            <a:r>
              <a:rPr lang="en-US" sz="1100" i="1" dirty="0" err="1">
                <a:effectLst/>
                <a:latin typeface="Arial" panose="020B0604020202020204" pitchFamily="34" charset="0"/>
                <a:ea typeface="Calibri" panose="020F0502020204030204" pitchFamily="34" charset="0"/>
              </a:rPr>
              <a:t>Biomicrofluidics</a:t>
            </a:r>
            <a:r>
              <a:rPr lang="en-US" sz="1100" dirty="0">
                <a:effectLst/>
                <a:latin typeface="Arial" panose="020B0604020202020204" pitchFamily="34" charset="0"/>
                <a:ea typeface="Calibri" panose="020F0502020204030204" pitchFamily="34" charset="0"/>
              </a:rPr>
              <a:t>, vol. 12, no. 1, p. 014102, Jan. 2018, </a:t>
            </a:r>
            <a:r>
              <a:rPr lang="en-US" sz="1100" dirty="0" err="1">
                <a:effectLst/>
                <a:latin typeface="Arial" panose="020B0604020202020204" pitchFamily="34" charset="0"/>
                <a:ea typeface="Calibri" panose="020F0502020204030204" pitchFamily="34" charset="0"/>
              </a:rPr>
              <a:t>doi</a:t>
            </a:r>
            <a:r>
              <a:rPr lang="en-US" sz="1100" dirty="0">
                <a:effectLst/>
                <a:latin typeface="Arial" panose="020B0604020202020204" pitchFamily="34" charset="0"/>
                <a:ea typeface="Calibri" panose="020F0502020204030204" pitchFamily="34" charset="0"/>
              </a:rPr>
              <a:t>: 10.1063/1.5019728.</a:t>
            </a:r>
            <a:endParaRPr lang="en-US" sz="1000" dirty="0"/>
          </a:p>
        </p:txBody>
      </p:sp>
    </p:spTree>
    <p:extLst>
      <p:ext uri="{BB962C8B-B14F-4D97-AF65-F5344CB8AC3E}">
        <p14:creationId xmlns:p14="http://schemas.microsoft.com/office/powerpoint/2010/main" val="4088076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Specific Aims</a:t>
            </a:r>
          </a:p>
        </p:txBody>
      </p:sp>
      <p:sp>
        <p:nvSpPr>
          <p:cNvPr id="3" name="Text Placeholder 2">
            <a:extLst>
              <a:ext uri="{FF2B5EF4-FFF2-40B4-BE49-F238E27FC236}">
                <a16:creationId xmlns:a16="http://schemas.microsoft.com/office/drawing/2014/main" id="{A1E5E86A-8412-45AA-B58C-867CBB60CE9A}"/>
              </a:ext>
            </a:extLst>
          </p:cNvPr>
          <p:cNvSpPr>
            <a:spLocks noGrp="1"/>
          </p:cNvSpPr>
          <p:nvPr>
            <p:ph type="body" idx="1"/>
          </p:nvPr>
        </p:nvSpPr>
        <p:spPr>
          <a:xfrm>
            <a:off x="628075" y="1624636"/>
            <a:ext cx="12561453" cy="4570452"/>
          </a:xfrm>
        </p:spPr>
        <p:txBody>
          <a:bodyPr/>
          <a:lstStyle/>
          <a:p>
            <a:pPr>
              <a:buFont typeface="Wingdings" panose="05000000000000000000" pitchFamily="2" charset="2"/>
              <a:buChar char="Ø"/>
            </a:pPr>
            <a:r>
              <a:rPr lang="en-US" sz="2800" dirty="0"/>
              <a:t>Aim #1</a:t>
            </a:r>
          </a:p>
          <a:p>
            <a:pPr lvl="1">
              <a:buFont typeface="Wingdings" panose="05000000000000000000" pitchFamily="2" charset="2"/>
              <a:buChar char="Ø"/>
            </a:pPr>
            <a:r>
              <a:rPr lang="en-US" sz="2000" dirty="0"/>
              <a:t>Establish a scratch wound assay of cell migration using NIH-3T3 cells</a:t>
            </a:r>
          </a:p>
          <a:p>
            <a:pPr lvl="1">
              <a:buFont typeface="Wingdings" panose="05000000000000000000" pitchFamily="2" charset="2"/>
              <a:buChar char="Ø"/>
            </a:pPr>
            <a:r>
              <a:rPr lang="en-US" sz="2000" dirty="0"/>
              <a:t>Migration quantification and validation</a:t>
            </a:r>
          </a:p>
          <a:p>
            <a:pPr lvl="2">
              <a:buFont typeface="Wingdings" panose="05000000000000000000" pitchFamily="2" charset="2"/>
              <a:buChar char="Ø"/>
            </a:pPr>
            <a:r>
              <a:rPr lang="en-US" sz="2000" dirty="0"/>
              <a:t>Y27 (myosin contraction inhibition) and/or cyto-D (actin inhibition)</a:t>
            </a:r>
          </a:p>
          <a:p>
            <a:pPr lvl="1">
              <a:buFont typeface="Wingdings" panose="05000000000000000000" pitchFamily="2" charset="2"/>
              <a:buChar char="Ø"/>
            </a:pPr>
            <a:endParaRPr lang="en-US" sz="2400" dirty="0"/>
          </a:p>
          <a:p>
            <a:pPr>
              <a:buFont typeface="Wingdings" panose="05000000000000000000" pitchFamily="2" charset="2"/>
              <a:buChar char="Ø"/>
            </a:pPr>
            <a:r>
              <a:rPr lang="en-US" sz="2800" dirty="0"/>
              <a:t>Aim #2</a:t>
            </a:r>
          </a:p>
          <a:p>
            <a:pPr lvl="1">
              <a:buFont typeface="Wingdings" panose="05000000000000000000" pitchFamily="2" charset="2"/>
              <a:buChar char="Ø"/>
            </a:pPr>
            <a:r>
              <a:rPr lang="en-US" sz="2000" dirty="0"/>
              <a:t>Observe how changes to nuclear mechanics affect migration parameters</a:t>
            </a:r>
          </a:p>
          <a:p>
            <a:pPr lvl="1">
              <a:buFont typeface="Wingdings" panose="05000000000000000000" pitchFamily="2" charset="2"/>
              <a:buChar char="Ø"/>
            </a:pPr>
            <a:r>
              <a:rPr lang="en-US" sz="2000" dirty="0"/>
              <a:t>Modify stiffness and chromatin remodeling</a:t>
            </a:r>
          </a:p>
          <a:p>
            <a:pPr lvl="2">
              <a:buFont typeface="Wingdings" panose="05000000000000000000" pitchFamily="2" charset="2"/>
              <a:buChar char="Ø"/>
            </a:pPr>
            <a:r>
              <a:rPr lang="en-US" sz="2000" dirty="0" err="1"/>
              <a:t>Trichostatin</a:t>
            </a:r>
            <a:r>
              <a:rPr lang="en-US" sz="2000" dirty="0"/>
              <a:t> A (softening by HDAC inhibition) and GSK126 (stopping chromatin remodeling)</a:t>
            </a:r>
          </a:p>
        </p:txBody>
      </p:sp>
    </p:spTree>
    <p:extLst>
      <p:ext uri="{BB962C8B-B14F-4D97-AF65-F5344CB8AC3E}">
        <p14:creationId xmlns:p14="http://schemas.microsoft.com/office/powerpoint/2010/main" val="17710349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Specific Aims</a:t>
            </a:r>
          </a:p>
        </p:txBody>
      </p:sp>
      <p:sp>
        <p:nvSpPr>
          <p:cNvPr id="3" name="Text Placeholder 2">
            <a:extLst>
              <a:ext uri="{FF2B5EF4-FFF2-40B4-BE49-F238E27FC236}">
                <a16:creationId xmlns:a16="http://schemas.microsoft.com/office/drawing/2014/main" id="{52DF7417-BC7B-46A1-8AB9-034E48297376}"/>
              </a:ext>
            </a:extLst>
          </p:cNvPr>
          <p:cNvSpPr>
            <a:spLocks noGrp="1"/>
          </p:cNvSpPr>
          <p:nvPr>
            <p:ph type="body" idx="1"/>
          </p:nvPr>
        </p:nvSpPr>
        <p:spPr>
          <a:xfrm>
            <a:off x="628075" y="1682898"/>
            <a:ext cx="12561453" cy="3564022"/>
          </a:xfrm>
        </p:spPr>
        <p:txBody>
          <a:bodyPr/>
          <a:lstStyle/>
          <a:p>
            <a:pPr>
              <a:buFont typeface="Wingdings" panose="05000000000000000000" pitchFamily="2" charset="2"/>
              <a:buChar char="Ø"/>
            </a:pPr>
            <a:r>
              <a:rPr lang="en-US" sz="2800" dirty="0"/>
              <a:t>Aim #3</a:t>
            </a:r>
          </a:p>
          <a:p>
            <a:pPr lvl="1">
              <a:buFont typeface="Wingdings" panose="05000000000000000000" pitchFamily="2" charset="2"/>
              <a:buChar char="Ø"/>
            </a:pPr>
            <a:r>
              <a:rPr lang="en-US" sz="2000" dirty="0"/>
              <a:t>Perform live imaging of the cytoskeleton and nucleus at high resolution to quantify a strain map in the cell monolayer.</a:t>
            </a:r>
            <a:endParaRPr lang="en-US" sz="1400" dirty="0"/>
          </a:p>
          <a:p>
            <a:pPr lvl="2">
              <a:buFont typeface="Wingdings" panose="05000000000000000000" pitchFamily="2" charset="2"/>
              <a:buChar char="Ø"/>
            </a:pPr>
            <a:r>
              <a:rPr lang="en-US" sz="2000" dirty="0" err="1"/>
              <a:t>NucBlue</a:t>
            </a:r>
            <a:r>
              <a:rPr lang="en-US" sz="2000" dirty="0"/>
              <a:t> (nucleus) and </a:t>
            </a:r>
            <a:r>
              <a:rPr lang="en-US" sz="2000" dirty="0" err="1"/>
              <a:t>Lifeact</a:t>
            </a:r>
            <a:r>
              <a:rPr lang="en-US" sz="2000" dirty="0"/>
              <a:t> (actin)</a:t>
            </a:r>
            <a:endParaRPr lang="en-US" sz="2000" dirty="0">
              <a:solidFill>
                <a:srgbClr val="FF0000"/>
              </a:solidFill>
            </a:endParaRPr>
          </a:p>
          <a:p>
            <a:pPr>
              <a:buFont typeface="Wingdings" panose="05000000000000000000" pitchFamily="2" charset="2"/>
              <a:buChar char="Ø"/>
            </a:pPr>
            <a:endParaRPr lang="en-US" sz="2200" dirty="0"/>
          </a:p>
          <a:p>
            <a:pPr>
              <a:buFont typeface="Wingdings" panose="05000000000000000000" pitchFamily="2" charset="2"/>
              <a:buChar char="Ø"/>
            </a:pPr>
            <a:r>
              <a:rPr lang="en-US" sz="2800" dirty="0"/>
              <a:t>Future work</a:t>
            </a:r>
          </a:p>
          <a:p>
            <a:pPr lvl="1">
              <a:buFont typeface="Wingdings" panose="05000000000000000000" pitchFamily="2" charset="2"/>
              <a:buChar char="Ø"/>
            </a:pPr>
            <a:r>
              <a:rPr lang="en-US" sz="2000" dirty="0"/>
              <a:t>Investigate interactions between nuclear mechanics with substrate mechanics and cell crowding  </a:t>
            </a:r>
          </a:p>
        </p:txBody>
      </p:sp>
    </p:spTree>
    <p:extLst>
      <p:ext uri="{BB962C8B-B14F-4D97-AF65-F5344CB8AC3E}">
        <p14:creationId xmlns:p14="http://schemas.microsoft.com/office/powerpoint/2010/main" val="206140886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97842-6205-4002-9EFE-0B73AECC7BCF}"/>
              </a:ext>
            </a:extLst>
          </p:cNvPr>
          <p:cNvSpPr>
            <a:spLocks noGrp="1"/>
          </p:cNvSpPr>
          <p:nvPr>
            <p:ph type="title"/>
          </p:nvPr>
        </p:nvSpPr>
        <p:spPr/>
        <p:txBody>
          <a:bodyPr/>
          <a:lstStyle/>
          <a:p>
            <a:r>
              <a:rPr lang="en-US" u="sng" dirty="0"/>
              <a:t>Work to Date</a:t>
            </a:r>
          </a:p>
        </p:txBody>
      </p:sp>
      <p:sp>
        <p:nvSpPr>
          <p:cNvPr id="3" name="Text Placeholder 2">
            <a:extLst>
              <a:ext uri="{FF2B5EF4-FFF2-40B4-BE49-F238E27FC236}">
                <a16:creationId xmlns:a16="http://schemas.microsoft.com/office/drawing/2014/main" id="{A8206907-868A-47C2-BFF6-D961775B4F0C}"/>
              </a:ext>
            </a:extLst>
          </p:cNvPr>
          <p:cNvSpPr>
            <a:spLocks noGrp="1"/>
          </p:cNvSpPr>
          <p:nvPr>
            <p:ph type="body" idx="1"/>
          </p:nvPr>
        </p:nvSpPr>
        <p:spPr>
          <a:xfrm>
            <a:off x="628075" y="1726541"/>
            <a:ext cx="6280725" cy="4385786"/>
          </a:xfrm>
        </p:spPr>
        <p:txBody>
          <a:bodyPr/>
          <a:lstStyle/>
          <a:p>
            <a:pPr>
              <a:buFont typeface="Wingdings" panose="05000000000000000000" pitchFamily="2" charset="2"/>
              <a:buChar char="Ø"/>
            </a:pPr>
            <a:r>
              <a:rPr lang="en-US" sz="2400" dirty="0"/>
              <a:t>Establishing Assay</a:t>
            </a:r>
          </a:p>
          <a:p>
            <a:pPr lvl="1">
              <a:buFont typeface="Wingdings" panose="05000000000000000000" pitchFamily="2" charset="2"/>
              <a:buChar char="Ø"/>
            </a:pPr>
            <a:r>
              <a:rPr lang="en-US" sz="2000" dirty="0"/>
              <a:t>Scratch methodology</a:t>
            </a:r>
          </a:p>
          <a:p>
            <a:pPr lvl="1">
              <a:buFont typeface="Wingdings" panose="05000000000000000000" pitchFamily="2" charset="2"/>
              <a:buChar char="Ø"/>
            </a:pPr>
            <a:r>
              <a:rPr lang="en-US" sz="2000" dirty="0"/>
              <a:t>Imaging timeframe (~12 </a:t>
            </a:r>
            <a:r>
              <a:rPr lang="en-US" sz="2000" dirty="0" err="1"/>
              <a:t>hrs</a:t>
            </a:r>
            <a:r>
              <a:rPr lang="en-US" sz="2000" dirty="0"/>
              <a:t>)</a:t>
            </a:r>
          </a:p>
          <a:p>
            <a:pPr lvl="2">
              <a:buFont typeface="Wingdings" panose="05000000000000000000" pitchFamily="2" charset="2"/>
              <a:buChar char="Ø"/>
            </a:pPr>
            <a:r>
              <a:rPr lang="en-US" sz="2000" dirty="0"/>
              <a:t>Cell maintenance</a:t>
            </a:r>
          </a:p>
          <a:p>
            <a:pPr>
              <a:buFont typeface="Wingdings" panose="05000000000000000000" pitchFamily="2" charset="2"/>
              <a:buChar char="Ø"/>
            </a:pPr>
            <a:endParaRPr lang="en-US" sz="2200" dirty="0"/>
          </a:p>
          <a:p>
            <a:pPr>
              <a:buFont typeface="Wingdings" panose="05000000000000000000" pitchFamily="2" charset="2"/>
              <a:buChar char="Ø"/>
            </a:pPr>
            <a:r>
              <a:rPr lang="en-US" sz="2400" dirty="0"/>
              <a:t>Cell Staining</a:t>
            </a:r>
          </a:p>
          <a:p>
            <a:pPr lvl="1">
              <a:buFont typeface="Wingdings" panose="05000000000000000000" pitchFamily="2" charset="2"/>
              <a:buChar char="Ø"/>
            </a:pPr>
            <a:r>
              <a:rPr lang="en-US" sz="2000" dirty="0"/>
              <a:t>Fixed nucleus (DAPI) and actin (phalloidin)</a:t>
            </a:r>
          </a:p>
          <a:p>
            <a:pPr lvl="1">
              <a:buFont typeface="Wingdings" panose="05000000000000000000" pitchFamily="2" charset="2"/>
              <a:buChar char="Ø"/>
            </a:pPr>
            <a:r>
              <a:rPr lang="en-US" sz="2000" dirty="0"/>
              <a:t>Live nucleus (</a:t>
            </a:r>
            <a:r>
              <a:rPr lang="en-US" sz="2000" dirty="0" err="1"/>
              <a:t>NucBlue</a:t>
            </a:r>
            <a:r>
              <a:rPr lang="en-US" sz="2000" dirty="0"/>
              <a:t>) </a:t>
            </a:r>
          </a:p>
          <a:p>
            <a:pPr lvl="1">
              <a:buFont typeface="Wingdings" panose="05000000000000000000" pitchFamily="2" charset="2"/>
              <a:buChar char="Ø"/>
            </a:pPr>
            <a:r>
              <a:rPr lang="en-US" sz="2000" dirty="0"/>
              <a:t>Cell Tracking</a:t>
            </a:r>
          </a:p>
        </p:txBody>
      </p:sp>
      <p:pic>
        <p:nvPicPr>
          <p:cNvPr id="7" name="Experiment-863">
            <a:hlinkClick r:id="" action="ppaction://media"/>
            <a:extLst>
              <a:ext uri="{FF2B5EF4-FFF2-40B4-BE49-F238E27FC236}">
                <a16:creationId xmlns:a16="http://schemas.microsoft.com/office/drawing/2014/main" id="{947D5759-2B11-44AA-A49B-58500650BA0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7068" t="37098" r="36939" b="27439"/>
          <a:stretch/>
        </p:blipFill>
        <p:spPr>
          <a:xfrm>
            <a:off x="7807626" y="995153"/>
            <a:ext cx="4238101" cy="5782094"/>
          </a:xfrm>
          <a:prstGeom prst="rect">
            <a:avLst/>
          </a:prstGeom>
        </p:spPr>
      </p:pic>
    </p:spTree>
    <p:extLst>
      <p:ext uri="{BB962C8B-B14F-4D97-AF65-F5344CB8AC3E}">
        <p14:creationId xmlns:p14="http://schemas.microsoft.com/office/powerpoint/2010/main" val="999304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repeatCount="indefinite" fill="hold" display="0">
                  <p:stCondLst>
                    <p:cond delay="indefinite"/>
                  </p:stCondLst>
                </p:cTn>
                <p:tgtEl>
                  <p:spTgt spid="7"/>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Work to date</a:t>
            </a:r>
          </a:p>
        </p:txBody>
      </p:sp>
      <p:pic>
        <p:nvPicPr>
          <p:cNvPr id="4" name="Picture 3" descr="A picture containing wall, nature, dirty&#10;&#10;Description automatically generated">
            <a:extLst>
              <a:ext uri="{FF2B5EF4-FFF2-40B4-BE49-F238E27FC236}">
                <a16:creationId xmlns:a16="http://schemas.microsoft.com/office/drawing/2014/main" id="{30AD38D3-DB86-4AD1-A0B4-08EFA30FF051}"/>
              </a:ext>
            </a:extLst>
          </p:cNvPr>
          <p:cNvPicPr>
            <a:picLocks noChangeAspect="1"/>
          </p:cNvPicPr>
          <p:nvPr/>
        </p:nvPicPr>
        <p:blipFill rotWithShape="1">
          <a:blip r:embed="rId3"/>
          <a:srcRect l="-271" t="27902" r="271" b="2291"/>
          <a:stretch/>
        </p:blipFill>
        <p:spPr>
          <a:xfrm>
            <a:off x="322996" y="1514523"/>
            <a:ext cx="4327158" cy="5425540"/>
          </a:xfrm>
          <a:prstGeom prst="rect">
            <a:avLst/>
          </a:prstGeom>
        </p:spPr>
      </p:pic>
      <p:pic>
        <p:nvPicPr>
          <p:cNvPr id="5" name="Picture 4" descr="A picture containing grass, outdoor, green, lush&#10;&#10;Description automatically generated">
            <a:extLst>
              <a:ext uri="{FF2B5EF4-FFF2-40B4-BE49-F238E27FC236}">
                <a16:creationId xmlns:a16="http://schemas.microsoft.com/office/drawing/2014/main" id="{70569E6D-B014-4838-9413-75472BDABF20}"/>
              </a:ext>
            </a:extLst>
          </p:cNvPr>
          <p:cNvPicPr>
            <a:picLocks noChangeAspect="1"/>
          </p:cNvPicPr>
          <p:nvPr/>
        </p:nvPicPr>
        <p:blipFill>
          <a:blip r:embed="rId4"/>
          <a:stretch>
            <a:fillRect/>
          </a:stretch>
        </p:blipFill>
        <p:spPr>
          <a:xfrm>
            <a:off x="4955233" y="689065"/>
            <a:ext cx="4317150" cy="6394269"/>
          </a:xfrm>
          <a:prstGeom prst="rect">
            <a:avLst/>
          </a:prstGeom>
        </p:spPr>
      </p:pic>
      <p:pic>
        <p:nvPicPr>
          <p:cNvPr id="6" name="Picture 5" descr="A close-up of some plants&#10;&#10;Description automatically generated with low confidence">
            <a:extLst>
              <a:ext uri="{FF2B5EF4-FFF2-40B4-BE49-F238E27FC236}">
                <a16:creationId xmlns:a16="http://schemas.microsoft.com/office/drawing/2014/main" id="{49677E08-EA21-441C-BB71-2FCB34D8C28F}"/>
              </a:ext>
            </a:extLst>
          </p:cNvPr>
          <p:cNvPicPr>
            <a:picLocks noChangeAspect="1"/>
          </p:cNvPicPr>
          <p:nvPr/>
        </p:nvPicPr>
        <p:blipFill>
          <a:blip r:embed="rId5"/>
          <a:stretch>
            <a:fillRect/>
          </a:stretch>
        </p:blipFill>
        <p:spPr>
          <a:xfrm>
            <a:off x="9536654" y="2529261"/>
            <a:ext cx="4062887" cy="3396063"/>
          </a:xfrm>
          <a:prstGeom prst="rect">
            <a:avLst/>
          </a:prstGeom>
          <a:ln w="38100">
            <a:solidFill>
              <a:schemeClr val="accent1"/>
            </a:solidFill>
          </a:ln>
        </p:spPr>
      </p:pic>
      <p:sp>
        <p:nvSpPr>
          <p:cNvPr id="7" name="Rectangle 6">
            <a:extLst>
              <a:ext uri="{FF2B5EF4-FFF2-40B4-BE49-F238E27FC236}">
                <a16:creationId xmlns:a16="http://schemas.microsoft.com/office/drawing/2014/main" id="{372E1D34-90BA-4B34-B5A3-2163DE8E96A5}"/>
              </a:ext>
            </a:extLst>
          </p:cNvPr>
          <p:cNvSpPr/>
          <p:nvPr/>
        </p:nvSpPr>
        <p:spPr>
          <a:xfrm>
            <a:off x="6707777" y="5022166"/>
            <a:ext cx="576395" cy="42454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50EFB336-FDE2-4BB1-9B33-42A8A2F348D8}"/>
              </a:ext>
            </a:extLst>
          </p:cNvPr>
          <p:cNvCxnSpPr/>
          <p:nvPr/>
        </p:nvCxnSpPr>
        <p:spPr>
          <a:xfrm flipV="1">
            <a:off x="7284172" y="2529261"/>
            <a:ext cx="2252482" cy="2492905"/>
          </a:xfrm>
          <a:prstGeom prst="line">
            <a:avLst/>
          </a:prstGeom>
        </p:spPr>
        <p:style>
          <a:lnRef idx="3">
            <a:schemeClr val="accent1"/>
          </a:lnRef>
          <a:fillRef idx="0">
            <a:schemeClr val="accent1"/>
          </a:fillRef>
          <a:effectRef idx="2">
            <a:schemeClr val="accent1"/>
          </a:effectRef>
          <a:fontRef idx="minor">
            <a:schemeClr val="tx1"/>
          </a:fontRef>
        </p:style>
      </p:cxnSp>
      <p:cxnSp>
        <p:nvCxnSpPr>
          <p:cNvPr id="11" name="Straight Connector 10">
            <a:extLst>
              <a:ext uri="{FF2B5EF4-FFF2-40B4-BE49-F238E27FC236}">
                <a16:creationId xmlns:a16="http://schemas.microsoft.com/office/drawing/2014/main" id="{C9351FCC-4476-467A-9521-BA245CD96915}"/>
              </a:ext>
            </a:extLst>
          </p:cNvPr>
          <p:cNvCxnSpPr/>
          <p:nvPr/>
        </p:nvCxnSpPr>
        <p:spPr>
          <a:xfrm>
            <a:off x="7284172" y="5446709"/>
            <a:ext cx="2252482" cy="478615"/>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559082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263F2-4A18-460B-A872-42267A1CD806}"/>
              </a:ext>
            </a:extLst>
          </p:cNvPr>
          <p:cNvSpPr>
            <a:spLocks noGrp="1"/>
          </p:cNvSpPr>
          <p:nvPr>
            <p:ph type="title"/>
          </p:nvPr>
        </p:nvSpPr>
        <p:spPr/>
        <p:txBody>
          <a:bodyPr/>
          <a:lstStyle/>
          <a:p>
            <a:r>
              <a:rPr lang="en-US" u="sng" dirty="0"/>
              <a:t>Current Work</a:t>
            </a:r>
          </a:p>
        </p:txBody>
      </p:sp>
      <p:pic>
        <p:nvPicPr>
          <p:cNvPr id="4" name="trackmate-stardist-tracking">
            <a:hlinkClick r:id="" action="ppaction://media"/>
            <a:extLst>
              <a:ext uri="{FF2B5EF4-FFF2-40B4-BE49-F238E27FC236}">
                <a16:creationId xmlns:a16="http://schemas.microsoft.com/office/drawing/2014/main" id="{2CBF5252-1C26-4280-B45A-4F447493782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18179"/>
          <a:stretch/>
        </p:blipFill>
        <p:spPr>
          <a:xfrm>
            <a:off x="7896497" y="2534195"/>
            <a:ext cx="5834764" cy="3412344"/>
          </a:xfrm>
          <a:prstGeom prst="rect">
            <a:avLst/>
          </a:prstGeom>
        </p:spPr>
      </p:pic>
      <p:pic>
        <p:nvPicPr>
          <p:cNvPr id="8" name="NucBlueStack">
            <a:hlinkClick r:id="" action="ppaction://media"/>
            <a:extLst>
              <a:ext uri="{FF2B5EF4-FFF2-40B4-BE49-F238E27FC236}">
                <a16:creationId xmlns:a16="http://schemas.microsoft.com/office/drawing/2014/main" id="{7759EDFC-BCAC-439A-8403-173004083EF8}"/>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86339" y="1455780"/>
            <a:ext cx="7601152" cy="5569453"/>
          </a:xfrm>
          <a:prstGeom prst="rect">
            <a:avLst/>
          </a:prstGeom>
        </p:spPr>
      </p:pic>
      <p:sp>
        <p:nvSpPr>
          <p:cNvPr id="9" name="TextBox 8">
            <a:extLst>
              <a:ext uri="{FF2B5EF4-FFF2-40B4-BE49-F238E27FC236}">
                <a16:creationId xmlns:a16="http://schemas.microsoft.com/office/drawing/2014/main" id="{C7D3BBDD-A2C2-44E8-AB85-B8D8902AEAA4}"/>
              </a:ext>
            </a:extLst>
          </p:cNvPr>
          <p:cNvSpPr txBox="1"/>
          <p:nvPr/>
        </p:nvSpPr>
        <p:spPr>
          <a:xfrm>
            <a:off x="4859383" y="7151914"/>
            <a:ext cx="8758646" cy="461665"/>
          </a:xfrm>
          <a:prstGeom prst="rect">
            <a:avLst/>
          </a:prstGeom>
          <a:noFill/>
        </p:spPr>
        <p:txBody>
          <a:bodyPr wrap="square" rtlCol="0">
            <a:spAutoFit/>
          </a:bodyPr>
          <a:lstStyle/>
          <a:p>
            <a:r>
              <a:rPr lang="en-US" sz="1200" b="0" i="0" dirty="0" err="1">
                <a:solidFill>
                  <a:schemeClr val="bg1"/>
                </a:solidFill>
                <a:effectLst/>
                <a:latin typeface="Source Sans Pro" panose="020B0503030403020204" pitchFamily="34" charset="0"/>
              </a:rPr>
              <a:t>Ershov</a:t>
            </a:r>
            <a:r>
              <a:rPr lang="en-US" sz="1200" b="0" i="0" dirty="0">
                <a:solidFill>
                  <a:schemeClr val="bg1"/>
                </a:solidFill>
                <a:effectLst/>
                <a:latin typeface="Source Sans Pro" panose="020B0503030403020204" pitchFamily="34" charset="0"/>
              </a:rPr>
              <a:t>, D., Phan, M.-S., </a:t>
            </a:r>
            <a:r>
              <a:rPr lang="en-US" sz="1200" b="0" i="0" dirty="0" err="1">
                <a:solidFill>
                  <a:schemeClr val="bg1"/>
                </a:solidFill>
                <a:effectLst/>
                <a:latin typeface="Source Sans Pro" panose="020B0503030403020204" pitchFamily="34" charset="0"/>
              </a:rPr>
              <a:t>Pylvänäinen</a:t>
            </a:r>
            <a:r>
              <a:rPr lang="en-US" sz="1200" b="0" i="0" dirty="0">
                <a:solidFill>
                  <a:schemeClr val="bg1"/>
                </a:solidFill>
                <a:effectLst/>
                <a:latin typeface="Source Sans Pro" panose="020B0503030403020204" pitchFamily="34" charset="0"/>
              </a:rPr>
              <a:t>, J. W., Rigaud, S. U., Le Blanc, L., Charles-Orszag, A., … </a:t>
            </a:r>
            <a:r>
              <a:rPr lang="en-US" sz="1200" b="0" i="0" dirty="0" err="1">
                <a:solidFill>
                  <a:schemeClr val="bg1"/>
                </a:solidFill>
                <a:effectLst/>
                <a:latin typeface="Source Sans Pro" panose="020B0503030403020204" pitchFamily="34" charset="0"/>
              </a:rPr>
              <a:t>Tinevez</a:t>
            </a:r>
            <a:r>
              <a:rPr lang="en-US" sz="1200" b="0" i="0" dirty="0">
                <a:solidFill>
                  <a:schemeClr val="bg1"/>
                </a:solidFill>
                <a:effectLst/>
                <a:latin typeface="Source Sans Pro" panose="020B0503030403020204" pitchFamily="34" charset="0"/>
              </a:rPr>
              <a:t>, J.-Y. (2021, September 3). </a:t>
            </a:r>
            <a:r>
              <a:rPr lang="en-US" sz="1200" b="0" i="1" dirty="0">
                <a:solidFill>
                  <a:schemeClr val="bg1"/>
                </a:solidFill>
                <a:effectLst/>
                <a:latin typeface="Source Sans Pro" panose="020B0503030403020204" pitchFamily="34" charset="0"/>
              </a:rPr>
              <a:t>Bringing </a:t>
            </a:r>
            <a:r>
              <a:rPr lang="en-US" sz="1200" b="0" i="1" dirty="0" err="1">
                <a:solidFill>
                  <a:schemeClr val="bg1"/>
                </a:solidFill>
                <a:effectLst/>
                <a:latin typeface="Source Sans Pro" panose="020B0503030403020204" pitchFamily="34" charset="0"/>
              </a:rPr>
              <a:t>TrackMate</a:t>
            </a:r>
            <a:r>
              <a:rPr lang="en-US" sz="1200" b="0" i="1" dirty="0">
                <a:solidFill>
                  <a:schemeClr val="bg1"/>
                </a:solidFill>
                <a:effectLst/>
                <a:latin typeface="Source Sans Pro" panose="020B0503030403020204" pitchFamily="34" charset="0"/>
              </a:rPr>
              <a:t> into the era of machine-learning and deep-learning</a:t>
            </a:r>
            <a:r>
              <a:rPr lang="en-US" sz="1200" b="0" i="0" dirty="0">
                <a:solidFill>
                  <a:schemeClr val="bg1"/>
                </a:solidFill>
                <a:effectLst/>
                <a:latin typeface="Source Sans Pro" panose="020B0503030403020204" pitchFamily="34" charset="0"/>
              </a:rPr>
              <a:t>. Cold Spring Harbor Laboratory. </a:t>
            </a:r>
            <a:r>
              <a:rPr lang="en-US" sz="1200" b="0" i="0" u="none" strike="noStrike" dirty="0">
                <a:solidFill>
                  <a:schemeClr val="bg1"/>
                </a:solidFill>
                <a:effectLst/>
                <a:latin typeface="Source Sans Pro" panose="020B0503030403020204" pitchFamily="34" charset="0"/>
                <a:hlinkClick r:id="rId9">
                  <a:extLst>
                    <a:ext uri="{A12FA001-AC4F-418D-AE19-62706E023703}">
                      <ahyp:hlinkClr xmlns:ahyp="http://schemas.microsoft.com/office/drawing/2018/hyperlinkcolor" val="tx"/>
                    </a:ext>
                  </a:extLst>
                </a:hlinkClick>
              </a:rPr>
              <a:t>doi:10.1101/2021.09.03.458852</a:t>
            </a:r>
            <a:endParaRPr lang="en-US" sz="1200" dirty="0">
              <a:solidFill>
                <a:schemeClr val="bg1"/>
              </a:solidFill>
            </a:endParaRPr>
          </a:p>
        </p:txBody>
      </p:sp>
    </p:spTree>
    <p:extLst>
      <p:ext uri="{BB962C8B-B14F-4D97-AF65-F5344CB8AC3E}">
        <p14:creationId xmlns:p14="http://schemas.microsoft.com/office/powerpoint/2010/main" val="7326739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4"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 presetClass="mediacall" presetSubtype="0" fill="hold" nodeType="clickEffect">
                                  <p:stCondLst>
                                    <p:cond delay="0"/>
                                  </p:stCondLst>
                                  <p:childTnLst>
                                    <p:cmd type="call" cmd="togglePause">
                                      <p:cBhvr>
                                        <p:cTn id="10" dur="1" fill="hold"/>
                                        <p:tgtEl>
                                          <p:spTgt spid="8"/>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4300" fill="hold"/>
                                        <p:tgtEl>
                                          <p:spTgt spid="4"/>
                                        </p:tgtEl>
                                      </p:cBhvr>
                                    </p:cmd>
                                  </p:childTnLst>
                                </p:cTn>
                              </p:par>
                            </p:childTnLst>
                          </p:cTn>
                        </p:par>
                      </p:childTnLst>
                    </p:cTn>
                  </p:par>
                  <p:par>
                    <p:cTn id="15" fill="hold">
                      <p:stCondLst>
                        <p:cond delay="indefinite"/>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repeatCount="indefinite" fill="hold" display="0">
                  <p:stCondLst>
                    <p:cond delay="indefinite"/>
                  </p:stCondLst>
                </p:cTn>
                <p:tgtEl>
                  <p:spTgt spid="4"/>
                </p:tgtEl>
              </p:cMediaNode>
            </p:video>
            <p:video>
              <p:cMediaNode vol="80000">
                <p:cTn id="20" repeatCount="indefinite" fill="hold" display="0">
                  <p:stCondLst>
                    <p:cond delay="indefinite"/>
                  </p:stCondLst>
                </p:cTn>
                <p:tgtEl>
                  <p:spTgt spid="8"/>
                </p:tgtEl>
              </p:cMediaNode>
            </p:video>
          </p:childTnLst>
        </p:cTn>
      </p:par>
    </p:tnLst>
  </p:timing>
</p:sld>
</file>

<file path=ppt/theme/theme1.xml><?xml version="1.0" encoding="utf-8"?>
<a:theme xmlns:a="http://schemas.openxmlformats.org/drawingml/2006/main" name="Office Theme">
  <a:themeElements>
    <a:clrScheme name="2016 CSU Brand">
      <a:dk1>
        <a:srgbClr val="4E4E50"/>
      </a:dk1>
      <a:lt1>
        <a:srgbClr val="FFFFFF"/>
      </a:lt1>
      <a:dk2>
        <a:srgbClr val="1E4D2B"/>
      </a:dk2>
      <a:lt2>
        <a:srgbClr val="C8C371"/>
      </a:lt2>
      <a:accent1>
        <a:srgbClr val="D9782C"/>
      </a:accent1>
      <a:accent2>
        <a:srgbClr val="C8D744"/>
      </a:accent2>
      <a:accent3>
        <a:srgbClr val="F2EA36"/>
      </a:accent3>
      <a:accent4>
        <a:srgbClr val="12A3B6"/>
      </a:accent4>
      <a:accent5>
        <a:srgbClr val="CC5330"/>
      </a:accent5>
      <a:accent6>
        <a:srgbClr val="105456"/>
      </a:accent6>
      <a:hlink>
        <a:srgbClr val="3246A4"/>
      </a:hlink>
      <a:folHlink>
        <a:srgbClr val="6B15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223</TotalTime>
  <Words>1308</Words>
  <Application>Microsoft Office PowerPoint</Application>
  <PresentationFormat>Custom</PresentationFormat>
  <Paragraphs>66</Paragraphs>
  <Slides>8</Slides>
  <Notes>8</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Wingdings</vt:lpstr>
      <vt:lpstr>Calibri</vt:lpstr>
      <vt:lpstr>Libre Franklin</vt:lpstr>
      <vt:lpstr>Source Sans Pro</vt:lpstr>
      <vt:lpstr>Office Theme</vt:lpstr>
      <vt:lpstr>PowerPoint Presentation</vt:lpstr>
      <vt:lpstr>Introduction</vt:lpstr>
      <vt:lpstr>Previous Approaches</vt:lpstr>
      <vt:lpstr>Specific Aims</vt:lpstr>
      <vt:lpstr>Specific Aims</vt:lpstr>
      <vt:lpstr>Work to Date</vt:lpstr>
      <vt:lpstr>Work to date</vt:lpstr>
      <vt:lpstr>Current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Brady Hine</dc:creator>
  <cp:lastModifiedBy>Brady Hine</cp:lastModifiedBy>
  <cp:revision>2</cp:revision>
  <dcterms:modified xsi:type="dcterms:W3CDTF">2021-11-24T22:53:03Z</dcterms:modified>
</cp:coreProperties>
</file>